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71" r:id="rId5"/>
  </p:sldMasterIdLst>
  <p:notesMasterIdLst>
    <p:notesMasterId r:id="rId15"/>
  </p:notesMasterIdLst>
  <p:handoutMasterIdLst>
    <p:handoutMasterId r:id="rId16"/>
  </p:handoutMasterIdLst>
  <p:sldIdLst>
    <p:sldId id="277" r:id="rId6"/>
    <p:sldId id="257" r:id="rId7"/>
    <p:sldId id="280" r:id="rId8"/>
    <p:sldId id="264" r:id="rId9"/>
    <p:sldId id="266" r:id="rId10"/>
    <p:sldId id="279" r:id="rId11"/>
    <p:sldId id="267" r:id="rId12"/>
    <p:sldId id="274" r:id="rId13"/>
    <p:sldId id="275" r:id="rId14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5220" autoAdjust="0"/>
  </p:normalViewPr>
  <p:slideViewPr>
    <p:cSldViewPr snapToGrid="0">
      <p:cViewPr varScale="1">
        <p:scale>
          <a:sx n="93" d="100"/>
          <a:sy n="93" d="100"/>
        </p:scale>
        <p:origin x="140" y="336"/>
      </p:cViewPr>
      <p:guideLst/>
    </p:cSldViewPr>
  </p:slideViewPr>
  <p:outlineViewPr>
    <p:cViewPr>
      <p:scale>
        <a:sx n="33" d="100"/>
        <a:sy n="33" d="100"/>
      </p:scale>
      <p:origin x="0" y="-2186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27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A3114B-0CDD-4419-A4DE-E0C29A2AE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C25048-78D1-4821-8E2B-7A77CCA12F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BB34DEC-6F4D-41C2-BD81-86E96E63972D}" type="datetime1">
              <a:rPr lang="en-GB" smtClean="0"/>
              <a:t>05/04/2024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24695-047D-4CC8-8801-1AA37457E7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F00293-63F6-438D-A9A8-024975FD5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D56CFAD-C154-4C9C-AD01-665A505506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879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A0476-9E82-496A-B942-42E99DB9000E}" type="datetime1">
              <a:rPr lang="en-GB" smtClean="0"/>
              <a:pPr/>
              <a:t>05/04/2024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5B62BC0-7DC4-4569-951D-2BB9475345C6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446415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67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429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324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031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47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998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405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A325D4D-835D-41B6-9B16-A090AA0883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D87D16-A856-42F4-9D8C-A0C1D482E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442052"/>
            <a:ext cx="12192000" cy="1425257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rtlCol="0" anchor="ctr"/>
          <a:lstStyle>
            <a:lvl1pPr algn="ctr">
              <a:defRPr sz="6000" cap="all" spc="1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Add 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D39BB44-64AC-49A7-8555-2CC62AD7C2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867309"/>
            <a:ext cx="12192000" cy="1036320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51AF15-A085-49C8-ABEC-EF90E7D7B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92779" y="2325925"/>
            <a:ext cx="5806440" cy="15965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92036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1E109A-BBBE-498A-AC65-464AAF57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6874" y="1329829"/>
            <a:ext cx="2043713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408009F-7441-4960-8688-598E553778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2513" y="808353"/>
            <a:ext cx="6341212" cy="168243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721A019-F5C2-4A15-A6AE-C03209D1D7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234519"/>
            <a:ext cx="12192000" cy="362348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FE1DF53-32D0-456E-8221-7FCD23325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C108F1B-58C5-43B6-8251-B1392CA9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30B1E0-03D4-4E5B-A2A7-903B17B3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9121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E3FCFFF-5934-4C8D-A4B0-6B19C662D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3651"/>
            <a:ext cx="3701436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0FC4D-FDE2-42C3-B907-27B071B64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41" y="1332239"/>
            <a:ext cx="1871580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7404DC9-3FBE-41B9-946D-9A0D878C28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31042" y="652826"/>
            <a:ext cx="3433138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88BB7876-0125-4084-804C-A842C85586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31042" y="1032330"/>
            <a:ext cx="3433138" cy="137067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645735C-4621-4667-AB52-0391CFBB6B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3339" y="652826"/>
            <a:ext cx="3433138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88BB2B1-07E3-42A2-B3BE-7FC7D7AE15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3339" y="1032330"/>
            <a:ext cx="3433138" cy="137067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02C103C8-E422-4DEB-9077-DC11E00805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31042" y="2620561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FA80948A-8FCC-4BE4-A5F7-20802B1763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31042" y="3002562"/>
            <a:ext cx="3433138" cy="961350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4744F88B-3CB7-4A2B-B718-EEB4E061A7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3339" y="2620561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343EDF6-C2D8-47E1-856B-6329A7CE07E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03339" y="3002562"/>
            <a:ext cx="3433138" cy="961350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AC6352A5-5003-4E32-B8FF-A84B4A4AC3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31042" y="4147932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CC2603EF-30BF-4C6C-BA93-E99C7248091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1042" y="4529933"/>
            <a:ext cx="3433138" cy="1450988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7649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A5AC9-F6E1-46F9-8810-475475E17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4980" y="848536"/>
            <a:ext cx="1929607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52C02D9-C262-43C0-BE24-402661B059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4495801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D8BD2DF2-5753-43B2-82AD-30DBE8004D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4359" y="2046233"/>
            <a:ext cx="312658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A5FD5DB-8694-4BD8-819A-7AD23AAAE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4359" y="2425736"/>
            <a:ext cx="3126583" cy="1306527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F5129C3-CFB0-408F-BE5C-AC32F5C68F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6986" y="2046233"/>
            <a:ext cx="3281556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344438D-488B-4739-95B6-56F81A25FA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26986" y="2425736"/>
            <a:ext cx="3281556" cy="1306527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6F801D1-185D-4C5B-9855-3AD0372C3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4359" y="4180976"/>
            <a:ext cx="3126583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46B3EF2-B93D-4E2D-8ECF-31A1DF927B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4359" y="4562976"/>
            <a:ext cx="3126583" cy="1258935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5A8C3BD-2930-45A1-B3E0-EC8FA92B65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26986" y="4180976"/>
            <a:ext cx="3281556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E7A5E528-A349-45DA-A841-E092311D8F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986" y="4562976"/>
            <a:ext cx="3281556" cy="1258935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61AB9D5A-1951-48B0-9CAE-84FC869BE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3AEF9F4B-0EB4-4C9F-9159-80E393F3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6BC4F905-196D-4DFF-9947-C56088B56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3120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B5AB06-9792-445C-9B3C-103D5EBCE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EFB40-063A-41A7-9581-865BBE62C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97992"/>
            <a:ext cx="10515600" cy="994835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C3BAD53-6B4A-490D-BE06-B5A0B068755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632608" y="2982740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30E1FC4A-DE44-4B85-856E-E2480DF55A8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88240" y="2981421"/>
            <a:ext cx="603504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02E70B7A-F000-4D8D-9BDF-E10FF6B3837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82902" y="2983163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1CED61F8-3F2F-4611-8E56-88AAF763257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927648" y="3001928"/>
            <a:ext cx="594360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B7058D0A-FADA-4AE8-99E1-90B4E5D35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080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3B7B90F8-2155-4E8A-BCE9-7780EE14ED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080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9C0C6E63-A45B-409B-824C-FAA0CC56EC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0858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B910C319-3589-469F-9A8A-173CB714BA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58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D9802FCD-21E3-4F6F-B57C-02AEB618F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0340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4AFEE648-F3AD-453E-895B-F43C7415C7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0340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AA760860-8E89-42DD-87FD-F9951F2837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7118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FD2DFE0-D25E-4B72-A2B4-C40CF72D52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118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0" name="Date Placeholder 3">
            <a:extLst>
              <a:ext uri="{FF2B5EF4-FFF2-40B4-BE49-F238E27FC236}">
                <a16:creationId xmlns:a16="http://schemas.microsoft.com/office/drawing/2014/main" id="{573EDDB2-8AC2-4A88-95EE-20082E77D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325A34CF-B8DC-4A28-86BC-8D450E3D3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id="{3F009426-0603-4EF7-8DE1-0CA50818F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4765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Benef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090415B-A73D-4D17-B5FA-F442D6C0EB2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9CB337-B3D4-443D-99C2-B7AE9EB5D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279" y="-136525"/>
            <a:ext cx="4979773" cy="685800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3246120" rtlCol="0"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Add title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9AB6E92-BF31-4AA5-B407-78E1D7795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803124F-8B71-4805-8DBD-A3AB3ED434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A9D64C-A9E2-4148-B514-933547C5B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218B468-C542-4326-86FA-43DF3A4F3D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43575" y="3972253"/>
            <a:ext cx="5859420" cy="176941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200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17042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375848"/>
            <a:ext cx="12192000" cy="4491182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lIns="3657600" tIns="182880" rIns="3657600" rtlCol="0"/>
          <a:lstStyle>
            <a:lvl1pPr algn="ctr">
              <a:defRPr sz="6000" cap="all" spc="100" baseline="0">
                <a:solidFill>
                  <a:schemeClr val="accent5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148328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772276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1354" y="790901"/>
            <a:ext cx="3049568" cy="640698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5">
                  <a:alpha val="10000"/>
                </a:schemeClr>
              </a:gs>
            </a:gsLst>
            <a:lin ang="0" scaled="0"/>
          </a:gradFill>
          <a:ln w="28575">
            <a:solidFill>
              <a:schemeClr val="bg1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Add title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82CE97E-7FF6-4E8B-AF42-9777A2451F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22086" y="826720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57B5FEE-44D7-4F94-A843-EC7BD802D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22086" y="1206225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4250112D-DE79-407A-BBAB-B2BB2CB881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22086" y="2666702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1C55DCE1-6E6B-4CDD-A9D8-B2A0034856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22086" y="3046207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9CAE3862-A5E9-4B70-8F14-8F5BFEE3AAE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22086" y="4536575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34C23C4D-3C16-4A17-BF8A-A9C4E2F01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22086" y="4916080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0398655-42A6-4DBC-9542-9A8D10B44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F7C44B-1689-4CA8-B0BC-0671EA127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effectLst/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D6105C8-7607-448C-9CD2-9CA33B49B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0423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78E2C-0F13-417A-AD7A-E478D5C3B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8382" y="422661"/>
            <a:ext cx="5200532" cy="720399"/>
          </a:xfrm>
          <a:prstGeom prst="rect">
            <a:avLst/>
          </a:prstGeom>
        </p:spPr>
        <p:txBody>
          <a:bodyPr rtlCol="0" anchor="ctr"/>
          <a:lstStyle>
            <a:lvl1pPr algn="l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0892B14-4811-4781-A0D4-2D26A55DFF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0003" y="1617548"/>
            <a:ext cx="876929" cy="720399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text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950B6E72-89BA-408A-B2C8-8424747605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0003" y="3180036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text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1FCE449C-D340-41D2-BDD5-5A31068FC8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003" y="4760985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41E2BD66-8465-46D7-9283-569B4EE459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2977" y="1456753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3CFC961-1ED9-4817-9DB9-A1F1D0FD2A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2977" y="3031685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7E0D9B8E-402D-44A1-920E-4838543BD9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02977" y="4612634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64607288-5296-4BAF-B405-7F1902FA0E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248018"/>
            <a:ext cx="2435528" cy="61485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27432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61341B70-2018-4DBE-BB9A-D1F7A895F9B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84174" y="0"/>
            <a:ext cx="5807825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83CCEE28-12C2-4138-9214-420B5A5B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9762" y="6248018"/>
            <a:ext cx="7267426" cy="620868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0"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347ECA7D-7D2B-475F-874D-51236135A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07188" y="6248018"/>
            <a:ext cx="2495699" cy="620866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45720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25327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198964-B829-4E4F-AAE7-4D7A404AB7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3057" y="698523"/>
            <a:ext cx="5715000" cy="46908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F7C80E83-E343-4BA5-ABB5-ACA84EEE62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81078" y="1853427"/>
            <a:ext cx="1252367" cy="86349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BA56986C-C9AC-44CD-9D32-24AA209F7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61B45AB9-9A5F-4872-A322-AD3890A5BE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E5E3032E-6B86-4F42-95E1-7C7B130871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9646" y="1853426"/>
            <a:ext cx="1252367" cy="863491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text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C56EA384-B876-4E37-81CC-FF14C8064E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6428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7A136A37-A8C3-48F4-978F-3042B2451F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6428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90D156C2-557C-45F2-B9BA-7CE533312A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58214" y="1853427"/>
            <a:ext cx="1252028" cy="863492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text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38E358D4-D1F9-4872-A079-98E1F6BD66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14657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8D809314-142B-40CA-8424-37611F5E9C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4657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3B652552-1A5B-4884-9BDF-1A2663959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234542"/>
            <a:ext cx="12191999" cy="262345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36" name="Date Placeholder 3">
            <a:extLst>
              <a:ext uri="{FF2B5EF4-FFF2-40B4-BE49-F238E27FC236}">
                <a16:creationId xmlns:a16="http://schemas.microsoft.com/office/drawing/2014/main" id="{5C7A8808-3BA5-498D-8E57-CAB9DF018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742EE3D7-DACC-458E-82B0-EC87F8BAE8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8ED908E6-B839-44D9-AFFC-E5E5E592E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8222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225E-57F6-4605-A684-F9B30F1F6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568" y="2450440"/>
            <a:ext cx="4143432" cy="548711"/>
          </a:xfrm>
          <a:prstGeom prst="rect">
            <a:avLst/>
          </a:prstGeom>
        </p:spPr>
        <p:txBody>
          <a:bodyPr rtlCol="0" anchor="b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93927AF-DF09-4CE5-8767-B2ECF0215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7756" y="0"/>
            <a:ext cx="7354243" cy="286247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AE2342C8-E968-4F49-930C-F5C43F88F0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28" y="3365446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E8D114B-8AAB-41D6-AFCF-750066A652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28" y="3744950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DCCC938D-0BC7-4BBB-BBF2-B830D9D0C1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00" y="3365446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796405D2-E28F-41EC-844E-034C5D7072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00800" y="3744950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751D887-2419-4911-A7CC-9B5A598D7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8B214E0-C574-4CE5-8FF0-E0F965A4A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033920-FB08-49F3-8A75-14E68EF78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51951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raphic 48">
            <a:extLst>
              <a:ext uri="{FF2B5EF4-FFF2-40B4-BE49-F238E27FC236}">
                <a16:creationId xmlns:a16="http://schemas.microsoft.com/office/drawing/2014/main" id="{CC3C8467-268E-4ABA-B4F5-0808AFBB2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69FF8FD-CDD1-4BEE-8DB9-0CD4BDE98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35793" y="766762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9F1257F-A86F-48F4-BFFA-9BFB4355E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7334351" y="757238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FFD01FCA-DF30-466C-9EAE-B0A13CF25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31167" y="4486275"/>
            <a:ext cx="622236" cy="622236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F9F0CF-5966-47C2-9A41-0CD85E85D2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64642" y="4047275"/>
            <a:ext cx="622236" cy="62223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EFF630-FDAA-46A7-8CEE-21CAB6BC2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29331" y="2163148"/>
            <a:ext cx="622236" cy="622236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83BA8C-6DBE-4569-B07B-9FB55F80D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59108" y="3573553"/>
            <a:ext cx="622236" cy="622236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108DE16-ABA8-4BC8-93C4-F8A521C8A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95826" y="4201049"/>
            <a:ext cx="622236" cy="622236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93C062E-DD5E-49BC-A10D-F70C1931F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62756" y="1603981"/>
            <a:ext cx="2057805" cy="767123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799781-E0A0-4C4E-A069-37290BED8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0427" y="571145"/>
            <a:ext cx="5355570" cy="438144"/>
          </a:xfrm>
          <a:prstGeom prst="rect">
            <a:avLst/>
          </a:prstGeom>
        </p:spPr>
        <p:txBody>
          <a:bodyPr rtlCol="0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5D896357-F0C4-4728-BE54-A809E6E310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3262" y="311795"/>
            <a:ext cx="1706966" cy="426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CB13D4EF-593A-4D3C-9712-515EE5A358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26762" y="1774346"/>
            <a:ext cx="1929792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cap="all" spc="100" baseline="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449D2BE7-8177-406D-94BB-001D561B5A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83673" y="2261070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FD164278-C8C4-4514-8B3E-9505CB6747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49242" y="3061800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45FF02C4-FA25-4AE4-B4EF-D106CDD0FE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95826" y="3061800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2EA0BE42-73C1-43D0-9520-94265CBEE4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13450" y="3671475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4E23821A-CE37-4CA8-82BC-5731CBD7BC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18984" y="4145197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83ED92E9-F268-4C1E-9440-F605C9EBD5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85509" y="4584197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B29F508B-CAFE-4871-8267-E5406A4D6C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50168" y="4298971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C40D7D1C-3379-42CE-B3D7-A585CDECBD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3261" y="5683895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129BD8-DBDF-484C-89DD-80EDD7B8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F621E8-9FBF-4DC8-AA1D-234C0A47D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D5819-A04D-4AB0-A144-E7BBA3400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60847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wth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B3D21-9143-4E6D-87CD-82F00F7DC6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7314" y="627486"/>
            <a:ext cx="5268686" cy="568896"/>
          </a:xfrm>
          <a:prstGeom prst="rect">
            <a:avLst/>
          </a:prstGeom>
        </p:spPr>
        <p:txBody>
          <a:bodyPr rtlCol="0" anchor="ctr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5C24E7-D67D-40AA-B6B1-AE47659E18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20438" y="1011439"/>
            <a:ext cx="4989233" cy="568896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2000" cap="none" spc="10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A756E9B8-BA57-4251-A0E6-DDADC29D95B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0666" y="2044485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C0B962B5-0EC7-48EC-A687-C206A69C56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27695" y="2044485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314A100-8075-4D1D-995C-34F5838D58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0666" y="3428263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9C946523-4B92-4003-B43C-B01D972454F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27695" y="3428263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F9BEEAAD-CC7F-427D-BCFF-1BBA5023ABE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0666" y="4812041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B6693A35-4411-4FE2-82FD-5D30D8D62AF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727695" y="4812041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B658EBA7-4275-488A-B86F-67B70609F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  <a:effectLst/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A59824DA-522A-4135-800A-60F504928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93D3F372-68E2-486A-A105-748C2BB245A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83831" y="0"/>
            <a:ext cx="5508168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8D667147-015B-4B04-886E-3451355DC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71206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09C70A-0F34-4BEB-BABD-659A58DC4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F6663C8-5425-48D7-9E9D-F2B794222F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599301"/>
            <a:ext cx="4114800" cy="60796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781F399C-8EA8-402F-B2A4-828B062584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62186" y="1011441"/>
            <a:ext cx="3467628" cy="56889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title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07DF62A2-2B04-4192-9858-1F4C30EFDA5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0838" y="2564313"/>
            <a:ext cx="4750631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CB016-EEF8-4992-8F92-8FE3375CEB0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9877" y="2564313"/>
            <a:ext cx="3532840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title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E7176063-74EF-4FC1-A687-2F5900412F55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11225" y="3187700"/>
            <a:ext cx="4749800" cy="277177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37" name="Content Placeholder 29">
            <a:extLst>
              <a:ext uri="{FF2B5EF4-FFF2-40B4-BE49-F238E27FC236}">
                <a16:creationId xmlns:a16="http://schemas.microsoft.com/office/drawing/2014/main" id="{1958214F-5F3C-4FBF-9DBD-97579EF4CF4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7028164" y="3107442"/>
            <a:ext cx="4252612" cy="28829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58ECB-2935-45B1-80F1-ED38302C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FC42CC-A62B-40E8-907A-F15D7C21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E0735-85DE-48C3-8FE9-0754F9AB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8116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Yr Action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A378E50-94EF-4230-91B3-4CDA4804D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749477" y="4411918"/>
            <a:ext cx="7895340" cy="344415"/>
            <a:chOff x="2749477" y="4411918"/>
            <a:chExt cx="7895340" cy="344415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FDF687F-1594-4839-AA46-5DACB2E04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947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AD917A9-665D-46F4-8911-E2881838B6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668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37D52265-C77D-45A6-96A5-2656848A3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4355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075B284-B3F9-49E3-A5BC-FBFD2C706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750737" y="2675138"/>
            <a:ext cx="6313957" cy="344415"/>
            <a:chOff x="2750737" y="2675138"/>
            <a:chExt cx="6313957" cy="344415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1D75FFD8-965E-47C7-B05F-A941B5164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275073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BDDFF1A-AABD-4DA5-9811-02C4149132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11688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7862A0FB-DDED-42C5-B28D-D466080F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063434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CD073CE-AA33-40C2-9636-3F5C23605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2241" y="693422"/>
            <a:ext cx="3607518" cy="63340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FC053B39-4BE6-44B3-8D93-ED230B1611A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59" name="Text Placeholder 14">
            <a:extLst>
              <a:ext uri="{FF2B5EF4-FFF2-40B4-BE49-F238E27FC236}">
                <a16:creationId xmlns:a16="http://schemas.microsoft.com/office/drawing/2014/main" id="{95F74BD3-C751-4644-9E0D-36D890A69E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60" name="Text Placeholder 14">
            <a:extLst>
              <a:ext uri="{FF2B5EF4-FFF2-40B4-BE49-F238E27FC236}">
                <a16:creationId xmlns:a16="http://schemas.microsoft.com/office/drawing/2014/main" id="{3D5CF2BE-8C0B-408F-AEEB-45E3B588305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56" name="Text Placeholder 14">
            <a:extLst>
              <a:ext uri="{FF2B5EF4-FFF2-40B4-BE49-F238E27FC236}">
                <a16:creationId xmlns:a16="http://schemas.microsoft.com/office/drawing/2014/main" id="{4A07D9B0-4F06-4D69-B211-37FC634E508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739533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year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E36FDE7A-7F96-4A7E-AB4F-DBCEFD81C3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C3C9C771-CEBA-46FF-9941-0F82E4028C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945F6154-355B-4195-8155-1E8C079CDE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B8E228D5-C0F1-4215-8880-B28856B6F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5568E40A-0330-4C80-9F64-FB6C4B7CC1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17017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EC8A3FD2-F6F6-40A0-89E1-7769CBB8D4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A882D901-8E7C-431B-B6E9-14C8BD5B22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2051E2EF-F729-4B79-8CD4-C0D60EE9AD0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A8A6BF26-67C7-4AFD-82B4-5F8831E627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9D579002-8C14-4A35-90BB-43E508420D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AA2D386B-15E3-4543-8D79-5B890CB60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D1BBCCCB-0A70-4CE2-AC23-DC53C20096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61" name="Text Placeholder 14">
            <a:extLst>
              <a:ext uri="{FF2B5EF4-FFF2-40B4-BE49-F238E27FC236}">
                <a16:creationId xmlns:a16="http://schemas.microsoft.com/office/drawing/2014/main" id="{83DD38EA-382F-4255-927F-5F23153D51A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62" name="Text Placeholder 14">
            <a:extLst>
              <a:ext uri="{FF2B5EF4-FFF2-40B4-BE49-F238E27FC236}">
                <a16:creationId xmlns:a16="http://schemas.microsoft.com/office/drawing/2014/main" id="{DDBB317C-ECEA-48F8-B070-51A7C7B4CDB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63" name="Text Placeholder 14">
            <a:extLst>
              <a:ext uri="{FF2B5EF4-FFF2-40B4-BE49-F238E27FC236}">
                <a16:creationId xmlns:a16="http://schemas.microsoft.com/office/drawing/2014/main" id="{5C19CD78-318A-4E21-9027-254A8711F4C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57" name="Text Placeholder 14">
            <a:extLst>
              <a:ext uri="{FF2B5EF4-FFF2-40B4-BE49-F238E27FC236}">
                <a16:creationId xmlns:a16="http://schemas.microsoft.com/office/drawing/2014/main" id="{A437805B-FB40-4996-AD55-1BF1A2D64F0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437609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year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40A55730-770B-4851-B7C1-A3AE260339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32F5F67C-8450-4CC2-984C-18CEA2A424F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205940B1-D0A7-4FA0-8075-1DD875262A2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FF257E24-EF53-4359-8CF5-CC42A8F66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5A2166B8-0F7E-45E9-970E-79F921472A3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FF45DCBF-40C1-4B85-9196-4C0237FA8C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E0182695-A664-4408-ACB6-D9273831D5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2928531F-4FEC-4B06-9428-27244D33B93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E678C8DB-AF28-4A99-B976-36F54BA279C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FB1CBFC6-0E9C-4ECA-A915-798C00479D6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B4EC71CB-AE6D-46A0-87B4-6E2BD6A1CF6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16A1EE39-3790-4721-9E09-19024F590A9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4F8B141-9EE2-47E7-AF2A-94CECF907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47081" y="4694680"/>
            <a:ext cx="8510121" cy="0"/>
            <a:chOff x="1504814" y="2488864"/>
            <a:chExt cx="8510121" cy="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D73D561-653C-420E-BC66-5DA51DD36C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3729D46-C590-474A-BF51-5B9D4359EB7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48D21A3-16A8-4ECB-832A-29159F1D20E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B217E3B-A68A-4BBD-889D-C078F6616C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AC64796-B68D-4AE1-A16E-54663926A7F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69D787A-5A6E-4ADB-BAAA-FC5EF3EF1BE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E371F89-9862-4F45-9CA4-A53BF2C3F72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19AC00F-FB14-4E51-ABB2-C72FB6C0A0F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083D041-D6E2-4DFF-A37E-21E03F46AF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4589E1D-9976-4550-917F-D88195CDCE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065CC16-DED3-4048-8705-CA87554422D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EDC1B45-4090-4B45-80FB-8DF542E6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72910" y="4599626"/>
            <a:ext cx="8858463" cy="174171"/>
            <a:chOff x="1835966" y="4162015"/>
            <a:chExt cx="8858463" cy="174171"/>
          </a:xfrm>
        </p:grpSpPr>
        <p:sp>
          <p:nvSpPr>
            <p:cNvPr id="90" name="Oval 234">
              <a:extLst>
                <a:ext uri="{FF2B5EF4-FFF2-40B4-BE49-F238E27FC236}">
                  <a16:creationId xmlns:a16="http://schemas.microsoft.com/office/drawing/2014/main" id="{1EFAF30E-1CB4-4DCC-B1A8-30450AECD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1" name="Oval 236">
              <a:extLst>
                <a:ext uri="{FF2B5EF4-FFF2-40B4-BE49-F238E27FC236}">
                  <a16:creationId xmlns:a16="http://schemas.microsoft.com/office/drawing/2014/main" id="{A53911EE-BFCB-48ED-9821-C8FD04498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2" name="Oval 238">
              <a:extLst>
                <a:ext uri="{FF2B5EF4-FFF2-40B4-BE49-F238E27FC236}">
                  <a16:creationId xmlns:a16="http://schemas.microsoft.com/office/drawing/2014/main" id="{AE84E691-02AF-4C42-B3B7-EE46E825C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3" name="Oval 240">
              <a:extLst>
                <a:ext uri="{FF2B5EF4-FFF2-40B4-BE49-F238E27FC236}">
                  <a16:creationId xmlns:a16="http://schemas.microsoft.com/office/drawing/2014/main" id="{EB9041A9-2967-41AF-BE0A-A7476B97B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4" name="Oval 242">
              <a:extLst>
                <a:ext uri="{FF2B5EF4-FFF2-40B4-BE49-F238E27FC236}">
                  <a16:creationId xmlns:a16="http://schemas.microsoft.com/office/drawing/2014/main" id="{2B7F05AE-8C2E-43EB-BBA0-897D173AF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5" name="Oval 244">
              <a:extLst>
                <a:ext uri="{FF2B5EF4-FFF2-40B4-BE49-F238E27FC236}">
                  <a16:creationId xmlns:a16="http://schemas.microsoft.com/office/drawing/2014/main" id="{4248E8A5-3D01-49ED-BEC6-0D27C4C50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6" name="Oval 246">
              <a:extLst>
                <a:ext uri="{FF2B5EF4-FFF2-40B4-BE49-F238E27FC236}">
                  <a16:creationId xmlns:a16="http://schemas.microsoft.com/office/drawing/2014/main" id="{A50B1FA2-FFAB-4A04-8C04-CF6BC1BCDC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7" name="Oval 248">
              <a:extLst>
                <a:ext uri="{FF2B5EF4-FFF2-40B4-BE49-F238E27FC236}">
                  <a16:creationId xmlns:a16="http://schemas.microsoft.com/office/drawing/2014/main" id="{B70F9284-E3A9-4E8C-9C28-93D985513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8" name="Oval 250">
              <a:extLst>
                <a:ext uri="{FF2B5EF4-FFF2-40B4-BE49-F238E27FC236}">
                  <a16:creationId xmlns:a16="http://schemas.microsoft.com/office/drawing/2014/main" id="{494AA308-491E-44AE-A81D-E62D362FC4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9" name="Oval 252">
              <a:extLst>
                <a:ext uri="{FF2B5EF4-FFF2-40B4-BE49-F238E27FC236}">
                  <a16:creationId xmlns:a16="http://schemas.microsoft.com/office/drawing/2014/main" id="{03B58A61-0691-4D1F-9A25-7CCB12DA9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00" name="Oval 254">
              <a:extLst>
                <a:ext uri="{FF2B5EF4-FFF2-40B4-BE49-F238E27FC236}">
                  <a16:creationId xmlns:a16="http://schemas.microsoft.com/office/drawing/2014/main" id="{57F5DE50-7369-4681-A8F6-5E935A517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01" name="Oval 256">
              <a:extLst>
                <a:ext uri="{FF2B5EF4-FFF2-40B4-BE49-F238E27FC236}">
                  <a16:creationId xmlns:a16="http://schemas.microsoft.com/office/drawing/2014/main" id="{4C666F7C-EBDE-456E-B607-1E0FA6924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FFF66A7-062A-4A45-8A10-A8F847AF1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49387" y="2999128"/>
            <a:ext cx="8510121" cy="0"/>
            <a:chOff x="1504814" y="2488864"/>
            <a:chExt cx="8510121" cy="0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2090933-BFE5-4598-998F-C2857039426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7E50B9E-AD14-448E-B2DF-ED1D0F49086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F782020-9AE0-4B20-ACD4-057C60173A6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DE1A502D-7651-4CBE-81DE-FF4F102DAA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D4C29AAF-4E83-44DA-A084-3FF3C70F61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C5616E9-1DAC-4713-A257-8682DD24AC5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CDC726D-AB0E-4ED3-82DB-9DD54ADB100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2F1E4A6-E07E-4550-AB72-53438E0C4F0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6B638F82-2127-4858-AA45-F08A1CADABB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028005E8-9894-4966-8BDE-95577A6039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FFBFEB2-9943-4D83-86DB-1A86AC15E8E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67045F09-8CF5-4E51-A65C-54F8BF015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72910" y="2903401"/>
            <a:ext cx="8858463" cy="174171"/>
            <a:chOff x="1835966" y="4162015"/>
            <a:chExt cx="8858463" cy="174171"/>
          </a:xfrm>
        </p:grpSpPr>
        <p:sp>
          <p:nvSpPr>
            <p:cNvPr id="135" name="Oval 234">
              <a:extLst>
                <a:ext uri="{FF2B5EF4-FFF2-40B4-BE49-F238E27FC236}">
                  <a16:creationId xmlns:a16="http://schemas.microsoft.com/office/drawing/2014/main" id="{09B4CFFD-0C29-4685-915E-4DC40D4D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36" name="Oval 236">
              <a:extLst>
                <a:ext uri="{FF2B5EF4-FFF2-40B4-BE49-F238E27FC236}">
                  <a16:creationId xmlns:a16="http://schemas.microsoft.com/office/drawing/2014/main" id="{736381B7-7D05-4040-9A1B-191841576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37" name="Oval 238">
              <a:extLst>
                <a:ext uri="{FF2B5EF4-FFF2-40B4-BE49-F238E27FC236}">
                  <a16:creationId xmlns:a16="http://schemas.microsoft.com/office/drawing/2014/main" id="{4F77152F-41F4-45EC-B530-B38C5111C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38" name="Oval 240">
              <a:extLst>
                <a:ext uri="{FF2B5EF4-FFF2-40B4-BE49-F238E27FC236}">
                  <a16:creationId xmlns:a16="http://schemas.microsoft.com/office/drawing/2014/main" id="{8FB428D5-0A0E-4CF3-A223-9F4F7B386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39" name="Oval 242">
              <a:extLst>
                <a:ext uri="{FF2B5EF4-FFF2-40B4-BE49-F238E27FC236}">
                  <a16:creationId xmlns:a16="http://schemas.microsoft.com/office/drawing/2014/main" id="{A4275727-B33C-4EB0-9E6E-7CE335603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0" name="Oval 244">
              <a:extLst>
                <a:ext uri="{FF2B5EF4-FFF2-40B4-BE49-F238E27FC236}">
                  <a16:creationId xmlns:a16="http://schemas.microsoft.com/office/drawing/2014/main" id="{7998F366-05B2-42D3-9B4E-CD7F91FB9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1" name="Oval 246">
              <a:extLst>
                <a:ext uri="{FF2B5EF4-FFF2-40B4-BE49-F238E27FC236}">
                  <a16:creationId xmlns:a16="http://schemas.microsoft.com/office/drawing/2014/main" id="{8593BF6C-17E2-4AB7-85D7-0B93D2376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2" name="Oval 248">
              <a:extLst>
                <a:ext uri="{FF2B5EF4-FFF2-40B4-BE49-F238E27FC236}">
                  <a16:creationId xmlns:a16="http://schemas.microsoft.com/office/drawing/2014/main" id="{74F85EBE-E43B-4B81-85F1-89969EC56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3" name="Oval 250">
              <a:extLst>
                <a:ext uri="{FF2B5EF4-FFF2-40B4-BE49-F238E27FC236}">
                  <a16:creationId xmlns:a16="http://schemas.microsoft.com/office/drawing/2014/main" id="{16C21525-8829-45F3-8C9F-05274678E7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4" name="Oval 252">
              <a:extLst>
                <a:ext uri="{FF2B5EF4-FFF2-40B4-BE49-F238E27FC236}">
                  <a16:creationId xmlns:a16="http://schemas.microsoft.com/office/drawing/2014/main" id="{8FFF03BC-2EFF-4AF5-B788-A1FEA5378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5" name="Oval 254">
              <a:extLst>
                <a:ext uri="{FF2B5EF4-FFF2-40B4-BE49-F238E27FC236}">
                  <a16:creationId xmlns:a16="http://schemas.microsoft.com/office/drawing/2014/main" id="{D811BD14-6461-4DD9-9A2C-BFC2C9553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6" name="Oval 256">
              <a:extLst>
                <a:ext uri="{FF2B5EF4-FFF2-40B4-BE49-F238E27FC236}">
                  <a16:creationId xmlns:a16="http://schemas.microsoft.com/office/drawing/2014/main" id="{929BB859-9DB9-433D-8C7B-91E7FED48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</p:grpSp>
      <p:pic>
        <p:nvPicPr>
          <p:cNvPr id="159" name="Graphic 158">
            <a:extLst>
              <a:ext uri="{FF2B5EF4-FFF2-40B4-BE49-F238E27FC236}">
                <a16:creationId xmlns:a16="http://schemas.microsoft.com/office/drawing/2014/main" id="{A24C8354-AD07-4B50-9334-314D6B2B1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sp>
        <p:nvSpPr>
          <p:cNvPr id="160" name="Date Placeholder 2">
            <a:extLst>
              <a:ext uri="{FF2B5EF4-FFF2-40B4-BE49-F238E27FC236}">
                <a16:creationId xmlns:a16="http://schemas.microsoft.com/office/drawing/2014/main" id="{D3F09D93-A56A-41E4-A3BA-42472B0A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61" name="Footer Placeholder 3">
            <a:extLst>
              <a:ext uri="{FF2B5EF4-FFF2-40B4-BE49-F238E27FC236}">
                <a16:creationId xmlns:a16="http://schemas.microsoft.com/office/drawing/2014/main" id="{5951592E-5737-43C9-B6B0-D13407661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62" name="Slide Number Placeholder 4">
            <a:extLst>
              <a:ext uri="{FF2B5EF4-FFF2-40B4-BE49-F238E27FC236}">
                <a16:creationId xmlns:a16="http://schemas.microsoft.com/office/drawing/2014/main" id="{3B542197-0399-4FBD-A10C-B97A68AA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06256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96D4A-16D3-4C35-A383-2DF039D54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728" y="317739"/>
            <a:ext cx="4114800" cy="623923"/>
          </a:xfrm>
          <a:prstGeom prst="rect">
            <a:avLst/>
          </a:prstGeom>
        </p:spPr>
        <p:txBody>
          <a:bodyPr rtlCol="0" anchor="ctr"/>
          <a:lstStyle>
            <a:lvl1pPr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F255611-8280-41F3-A5FA-821E144AEA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4400" y="905856"/>
            <a:ext cx="5759450" cy="5047269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 cap="all" baseline="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6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3716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8288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453DB9-3C4B-4136-96D2-08A7D5AD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64841-801A-499A-BFD2-9731D2D8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A6BF61C1-4A8C-44D4-901D-E065B7B42A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98229" y="0"/>
            <a:ext cx="459377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78F9D-CD73-4D53-A871-D6C0B643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78806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 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7726902C-381D-4629-AF04-0689A76C5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80C3F3-53A4-4049-96CE-C6C4EB9DA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544286"/>
            <a:ext cx="4114800" cy="74792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F669E6E-28BD-4FC9-BFB3-B42707D2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773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0CE1D3C-6E95-41C8-9202-B6BACEA97C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3729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A90F4B16-F669-4D35-8B6D-5DE38097DD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3728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0D56BE-BB71-4ADC-B308-883B7BB63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372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24532133-7BD7-49DF-96C1-B4A992CE4DF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66782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F4F5B9-821C-4A57-B5E2-055949CEC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7382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63893EB3-C98E-4A69-A71C-7C922128375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73826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5D0352AF-E877-45F2-9868-A8A1E017A91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73825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750DAF93-603B-44B6-99DC-79A63DC3A1F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3792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72AD67-26BA-4843-BAFE-B661A05BB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391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0EAD7F-FBD0-4EA0-A7E7-5E65604B4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1401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A3EAA29-D608-4031-9C0E-0610D1886CA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921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1DC4676B-9880-4C33-A8A2-88FB0944CF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43920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AF6D479F-D265-4CD5-88BE-FC37AFC5FF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0801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ED618ADF-296A-4300-A8AE-A1837B390A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4015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CA503612-3331-4786-8298-4A1E0C1C75D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4014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A1D0F5-2B0B-4318-B5DC-AECB09851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3A8939-F5BE-47FA-AE2F-AF66C45B1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8A3F37-FB91-4420-832B-EA39AE37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23259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 8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B70B2057-9B78-4391-A15F-27A41A72F1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059CD-37AB-48A3-9976-0B38FF7A5A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7106" y="589720"/>
            <a:ext cx="4006114" cy="657784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36E0B0A-0B1B-438D-8971-570ACA956B8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6402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FB8438-2DA4-4B23-ACCD-3DEADF3E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915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3E63EE1F-208F-40D0-9307-47F66C8581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807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40F7C878-62A1-4A30-AA27-C5F502C8D3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807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48" name="Picture Placeholder 9">
            <a:extLst>
              <a:ext uri="{FF2B5EF4-FFF2-40B4-BE49-F238E27FC236}">
                <a16:creationId xmlns:a16="http://schemas.microsoft.com/office/drawing/2014/main" id="{5D495D18-EB49-4AD5-A7EE-1E6D2496B69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21197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248BBAE-0CA8-464A-A4E0-AB7D697DA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710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03551339-A94F-4674-8165-3BFA78946D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7602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D1839C5B-C216-4FB8-A285-4D99AF56E8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602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52" name="Picture Placeholder 9">
            <a:extLst>
              <a:ext uri="{FF2B5EF4-FFF2-40B4-BE49-F238E27FC236}">
                <a16:creationId xmlns:a16="http://schemas.microsoft.com/office/drawing/2014/main" id="{ACA22B55-1DD2-4FE6-95FC-D8BC2BBECF0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859928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473BE6D-AE02-42D4-838E-F7916980D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45055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35C2A2FE-AA36-4715-97F6-B743D26DE3F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23972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B98652DE-F8C8-4EA5-8CDA-9985B636DE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23972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56" name="Picture Placeholder 9">
            <a:extLst>
              <a:ext uri="{FF2B5EF4-FFF2-40B4-BE49-F238E27FC236}">
                <a16:creationId xmlns:a16="http://schemas.microsoft.com/office/drawing/2014/main" id="{40C3D084-82F3-4C1C-95E8-56362097EDFB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507876" y="185843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0EC4B6A-1FAA-43D1-9436-A3BFF08A8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3003" y="171553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ABB7ACFA-C6F3-4D7A-A6D8-73035EF164D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71920" y="320908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F9CBC3B9-EDF1-45E0-BFBF-53888131CBA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71920" y="349267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60" name="Picture Placeholder 9">
            <a:extLst>
              <a:ext uri="{FF2B5EF4-FFF2-40B4-BE49-F238E27FC236}">
                <a16:creationId xmlns:a16="http://schemas.microsoft.com/office/drawing/2014/main" id="{A7D13807-1ECF-4830-AB8D-D33E4F22330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56402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0E1F756-2737-4291-8D41-307BFE73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915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62" name="Text Placeholder 10">
            <a:extLst>
              <a:ext uri="{FF2B5EF4-FFF2-40B4-BE49-F238E27FC236}">
                <a16:creationId xmlns:a16="http://schemas.microsoft.com/office/drawing/2014/main" id="{C5BD35EC-547F-4A42-85C6-E2C94C2A03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2807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63" name="Text Placeholder 10">
            <a:extLst>
              <a:ext uri="{FF2B5EF4-FFF2-40B4-BE49-F238E27FC236}">
                <a16:creationId xmlns:a16="http://schemas.microsoft.com/office/drawing/2014/main" id="{D89797D3-65B3-414D-9657-B5DA393491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807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64" name="Picture Placeholder 9">
            <a:extLst>
              <a:ext uri="{FF2B5EF4-FFF2-40B4-BE49-F238E27FC236}">
                <a16:creationId xmlns:a16="http://schemas.microsoft.com/office/drawing/2014/main" id="{280147ED-89CE-475D-A96F-AA7A912E00B8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421197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10D74ED-CECE-4A22-B877-966D53821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710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66" name="Text Placeholder 10">
            <a:extLst>
              <a:ext uri="{FF2B5EF4-FFF2-40B4-BE49-F238E27FC236}">
                <a16:creationId xmlns:a16="http://schemas.microsoft.com/office/drawing/2014/main" id="{0C937A25-DAA7-4478-ADF6-728F4D61897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67602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67" name="Text Placeholder 10">
            <a:extLst>
              <a:ext uri="{FF2B5EF4-FFF2-40B4-BE49-F238E27FC236}">
                <a16:creationId xmlns:a16="http://schemas.microsoft.com/office/drawing/2014/main" id="{8AB48703-9A4A-440C-9049-7FE889764E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7602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68" name="Picture Placeholder 9">
            <a:extLst>
              <a:ext uri="{FF2B5EF4-FFF2-40B4-BE49-F238E27FC236}">
                <a16:creationId xmlns:a16="http://schemas.microsoft.com/office/drawing/2014/main" id="{5D9D5119-D677-47FD-AEEB-49FE4DDEF6B0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859928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AF0F623-CF57-4D6B-87F3-FD410516E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45055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70" name="Text Placeholder 10">
            <a:extLst>
              <a:ext uri="{FF2B5EF4-FFF2-40B4-BE49-F238E27FC236}">
                <a16:creationId xmlns:a16="http://schemas.microsoft.com/office/drawing/2014/main" id="{3BE3B8C3-ECB9-46D2-B11F-A5569909748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23972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71" name="Text Placeholder 10">
            <a:extLst>
              <a:ext uri="{FF2B5EF4-FFF2-40B4-BE49-F238E27FC236}">
                <a16:creationId xmlns:a16="http://schemas.microsoft.com/office/drawing/2014/main" id="{FB1EE68D-97FA-4EA4-B792-5AC6C49F902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3972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72" name="Picture Placeholder 9">
            <a:extLst>
              <a:ext uri="{FF2B5EF4-FFF2-40B4-BE49-F238E27FC236}">
                <a16:creationId xmlns:a16="http://schemas.microsoft.com/office/drawing/2014/main" id="{7E98343B-32E9-4538-991A-B5EACD651D4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507876" y="412587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3CC91A-02A3-4B96-BCEE-76C1D25CC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3003" y="398297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74" name="Text Placeholder 10">
            <a:extLst>
              <a:ext uri="{FF2B5EF4-FFF2-40B4-BE49-F238E27FC236}">
                <a16:creationId xmlns:a16="http://schemas.microsoft.com/office/drawing/2014/main" id="{DBE2EAAB-674D-41E1-92E6-A7459FEFDAE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71920" y="547652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75" name="Text Placeholder 10">
            <a:extLst>
              <a:ext uri="{FF2B5EF4-FFF2-40B4-BE49-F238E27FC236}">
                <a16:creationId xmlns:a16="http://schemas.microsoft.com/office/drawing/2014/main" id="{C60D862C-3474-4A4A-8557-AD2C7917BFE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71920" y="576011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508728-25CF-4DB1-9A83-FAFA5ABE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D454F9-A55F-44A0-9695-FC40C668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38C64F-7F14-454A-B830-80CCE5B1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28162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C64230-8BD4-4150-967D-421B6FE43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BA8AE08-0788-4D8A-8C9D-7E5AAA112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615940"/>
            <a:ext cx="4137262" cy="938778"/>
          </a:xfrm>
          <a:prstGeom prst="rect">
            <a:avLst/>
          </a:prstGeom>
        </p:spPr>
        <p:txBody>
          <a:bodyPr rtlCol="0" anchor="ctr"/>
          <a:lstStyle>
            <a:lvl1pPr algn="ctr">
              <a:defRPr lang="en-US"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8A119E1C-2243-42E2-8A58-CC171131D1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01170" y="3079567"/>
            <a:ext cx="1200150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337797F5-74CE-492B-806B-221CAF3535C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010890" y="3079567"/>
            <a:ext cx="1223858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2431D1A0-10D1-4D2E-AC6F-F8C9E6A226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88252" y="3079567"/>
            <a:ext cx="1187610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4028BD6A-568F-4A16-AE86-5D88861C3B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79382" y="3079567"/>
            <a:ext cx="1211785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2E935678-32B2-4589-933F-F74B3E68FF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0458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B3C5A73C-51DD-4781-943C-235704BBF6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0458" y="5156838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78" name="Text Placeholder 10">
            <a:extLst>
              <a:ext uri="{FF2B5EF4-FFF2-40B4-BE49-F238E27FC236}">
                <a16:creationId xmlns:a16="http://schemas.microsoft.com/office/drawing/2014/main" id="{AD95FB24-5DA0-4000-B023-A00C32D53F0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32032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77" name="Text Placeholder 10">
            <a:extLst>
              <a:ext uri="{FF2B5EF4-FFF2-40B4-BE49-F238E27FC236}">
                <a16:creationId xmlns:a16="http://schemas.microsoft.com/office/drawing/2014/main" id="{7455F56A-A263-4D13-A484-2D15CD61D0F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32032" y="5156837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80" name="Text Placeholder 10">
            <a:extLst>
              <a:ext uri="{FF2B5EF4-FFF2-40B4-BE49-F238E27FC236}">
                <a16:creationId xmlns:a16="http://schemas.microsoft.com/office/drawing/2014/main" id="{6C6ABB33-3D98-4D76-B96F-65F5749362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91270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79" name="Text Placeholder 10">
            <a:extLst>
              <a:ext uri="{FF2B5EF4-FFF2-40B4-BE49-F238E27FC236}">
                <a16:creationId xmlns:a16="http://schemas.microsoft.com/office/drawing/2014/main" id="{8EA8275A-A17A-42ED-9DDC-5F06000BFB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91270" y="5157592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82" name="Text Placeholder 10">
            <a:extLst>
              <a:ext uri="{FF2B5EF4-FFF2-40B4-BE49-F238E27FC236}">
                <a16:creationId xmlns:a16="http://schemas.microsoft.com/office/drawing/2014/main" id="{4AEA6122-22B2-49EC-8451-E43D40F3236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294487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81" name="Text Placeholder 10">
            <a:extLst>
              <a:ext uri="{FF2B5EF4-FFF2-40B4-BE49-F238E27FC236}">
                <a16:creationId xmlns:a16="http://schemas.microsoft.com/office/drawing/2014/main" id="{103D7EA4-00E4-43FA-8129-1CBE0C1291A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94487" y="5166170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68" name="Date Placeholder 2">
            <a:extLst>
              <a:ext uri="{FF2B5EF4-FFF2-40B4-BE49-F238E27FC236}">
                <a16:creationId xmlns:a16="http://schemas.microsoft.com/office/drawing/2014/main" id="{811592B2-2D21-495C-8C11-680EC81556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B73D1-17D7-400F-B750-F5EA2675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30E81D-C76E-4DB7-9722-4BE8D7CF3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9401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7C99-0702-4DEF-A72F-2451B3DC6D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6544" y="-1"/>
            <a:ext cx="3944790" cy="1845127"/>
          </a:xfrm>
          <a:prstGeom prst="rect">
            <a:avLst/>
          </a:prstGeom>
        </p:spPr>
        <p:txBody>
          <a:bodyPr rtlCol="0" anchor="ctr"/>
          <a:lstStyle>
            <a:lvl1pPr algn="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4497024-D7D5-447C-8133-660B1F47A1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5128"/>
            <a:ext cx="12192000" cy="5012871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E88F42-9013-4CBC-BF65-3FE14705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1F54EB4-06CA-459B-8F8C-86061BA6F1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27913" y="0"/>
            <a:ext cx="6564087" cy="3614737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lIns="640080" tIns="731520" rIns="548640"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22B1A3-ADD1-4AAF-A733-AF9AEAB4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AE2F48-AB83-42F0-93C2-9F943F0B0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02069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1344" y="0"/>
            <a:ext cx="6680656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F4E84F-A3BE-442F-B9F1-68AB2244A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0320" y="-7084"/>
            <a:ext cx="5511344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6566" y="3035081"/>
            <a:ext cx="2341256" cy="640698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Add title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20D097E-45D7-422E-A8D1-635C7DE9A9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4805" y="3959761"/>
            <a:ext cx="2879477" cy="1790164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713335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B039C-E306-90DB-68FD-66EE48B2A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8CC12-9BF1-130D-6295-952F2AB456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5B300-57F4-F615-B834-2BF0F670F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C03-A562-8744-A0E3-76226D9020AB}" type="datetimeFigureOut">
              <a:rPr lang="en-US" smtClean="0"/>
              <a:t>4/5/24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D7820-F93C-DC4E-B247-72EE86730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7BC04-2A34-DEEF-1A86-444BEF622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17A5F-5203-164E-83FC-9EE12888C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6895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73666-8F9F-1E48-15E8-EA5C8BBD7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F811B-CFE4-9452-90EC-545D223B2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02B55-DE6F-5BC5-BDB9-26CF66F5C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C03-A562-8744-A0E3-76226D9020AB}" type="datetimeFigureOut">
              <a:rPr lang="en-US" smtClean="0"/>
              <a:t>4/5/24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F3110-676B-FA35-3B05-8DB8D8836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03F16-73B8-01C2-A8BE-350536BC3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17A5F-5203-164E-83FC-9EE12888C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2956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DDC2A-B4E8-D8C2-7CED-BF0AAB34C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CA4276-EB73-900D-3C9E-275800888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57057-DF55-A235-E657-0E3D3C83D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C03-A562-8744-A0E3-76226D9020AB}" type="datetimeFigureOut">
              <a:rPr lang="en-US" smtClean="0"/>
              <a:t>4/5/24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358E8-1F6D-8110-B867-CD0C43F6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30384-B20C-3676-7378-06D00A615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17A5F-5203-164E-83FC-9EE12888C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564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98653-BC5F-134E-0BE5-BAAA9247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12CA3-A225-CF31-4D0B-7408AE403B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8100A-0E45-06CB-94F2-985A95716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C0011-C978-9121-2652-B9B7431E8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C03-A562-8744-A0E3-76226D9020AB}" type="datetimeFigureOut">
              <a:rPr lang="en-US" smtClean="0"/>
              <a:t>4/5/24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E9E52-57BB-1D50-92BA-94B4E1F62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AC39B-9053-A473-BAD4-015B7A687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17A5F-5203-164E-83FC-9EE12888C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370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811D7-0441-7C0D-F181-D461CB0E6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8D123-C5C4-CA09-E007-9A736FF77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2418D2-E874-6135-BAC9-C23F3DC487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D689CE-76DE-AF1B-265B-E021553DB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07AEAB-0C10-075F-D5AF-710996653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E5569F-1FFC-1E7E-1EE6-429FBB124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C03-A562-8744-A0E3-76226D9020AB}" type="datetimeFigureOut">
              <a:rPr lang="en-US" smtClean="0"/>
              <a:t>4/5/24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04CDB0-8F19-5CCB-BB09-BA9DADAA0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2C6552-415A-802B-0885-A4E40776F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17A5F-5203-164E-83FC-9EE12888C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30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E51F3-0EB2-F6BA-AD9A-4126A7836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F37AF3-FB94-0637-DB9A-BE3E24086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C03-A562-8744-A0E3-76226D9020AB}" type="datetimeFigureOut">
              <a:rPr lang="en-US" smtClean="0"/>
              <a:t>4/5/24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AFA0B8-A610-7AC0-0780-DC363EE9D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9A60CE-FA63-6DD0-9C1B-2C324C8CC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17A5F-5203-164E-83FC-9EE12888C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22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967BFD-6572-82D4-765C-5FF517F48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C03-A562-8744-A0E3-76226D9020AB}" type="datetimeFigureOut">
              <a:rPr lang="en-US" smtClean="0"/>
              <a:t>4/5/24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235207-6654-D3D2-BB67-F88C51636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A648E8-2946-478B-D3A2-D75DD12F1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17A5F-5203-164E-83FC-9EE12888C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3210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61A4E-504A-CF25-3D2B-C6009D030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654E5-F55E-CE5F-4B22-74237A41A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C2184-DC02-53E8-0C5F-B1A7C511E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5E1265-50AE-6534-8196-674393B48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C03-A562-8744-A0E3-76226D9020AB}" type="datetimeFigureOut">
              <a:rPr lang="en-US" smtClean="0"/>
              <a:t>4/5/24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3B8495-4280-99A1-9BAC-1DF35FAB6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BAD87E-AAF9-C92D-11B4-F072419E5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17A5F-5203-164E-83FC-9EE12888C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0781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101C5-7B5A-768C-BA82-92F80A071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C8739C-A844-8F0D-6871-02D1A91E5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05B71-0ABD-5E95-670B-A383B18A4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1E3CF-EE40-015F-7307-0A181D86A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C03-A562-8744-A0E3-76226D9020AB}" type="datetimeFigureOut">
              <a:rPr lang="en-US" smtClean="0"/>
              <a:t>4/5/24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867D7A-16DC-9632-4035-2096C5733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19218-25E0-6BE9-347E-A5097DC15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17A5F-5203-164E-83FC-9EE12888C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96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3C8C9-3CFE-3341-FA75-F5EE66DA5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D843AB-14E5-8624-614E-5FD011872C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F5AF7-5AE3-1E6A-F206-A0975F3C6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C03-A562-8744-A0E3-76226D9020AB}" type="datetimeFigureOut">
              <a:rPr lang="en-US" smtClean="0"/>
              <a:t>4/5/24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D0E89-818D-57FC-3010-2E3940E78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91C1E-3A83-C0ED-A1B4-4BA521ED1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17A5F-5203-164E-83FC-9EE12888C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558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335651-53E7-8CC8-96A0-949165A1A8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8AA15-485B-07C4-7DA4-FA9662A1A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46111-BDFC-F832-C5C2-373196029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C03-A562-8744-A0E3-76226D9020AB}" type="datetimeFigureOut">
              <a:rPr lang="en-US" smtClean="0"/>
              <a:t>4/5/24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FE57F-39D4-BA7C-AC8C-E65834F13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F8301-A033-5D58-1F7F-1A7706B3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17A5F-5203-164E-83FC-9EE12888C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757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02389-643A-44A3-9E32-4459CAEAC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E221A-6F27-4890-B073-7BA27B8FB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06CAC-A122-486F-81C6-4299D83E9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3011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712B94-30A7-755A-B6B0-4159ABEA0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5A746D-ED4D-576C-509E-CEE32B354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F7BA5-B37D-8926-1113-8B45E2032E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15C03-A562-8744-A0E3-76226D9020AB}" type="datetimeFigureOut">
              <a:rPr lang="en-US" smtClean="0"/>
              <a:t>4/5/24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6B793-A8E5-DB4D-2C8E-AF503D22CE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B0A07-04FC-7EEF-B88A-F07F0E1950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17A5F-5203-164E-83FC-9EE12888C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74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i_like_plants/3247855577/" TargetMode="External"/><Relationship Id="rId3" Type="http://schemas.openxmlformats.org/officeDocument/2006/relationships/image" Target="../media/image8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geograph.org.uk/photo/5068961" TargetMode="External"/><Relationship Id="rId11" Type="http://schemas.openxmlformats.org/officeDocument/2006/relationships/image" Target="../media/image5.png"/><Relationship Id="rId5" Type="http://schemas.openxmlformats.org/officeDocument/2006/relationships/image" Target="../media/image9.jpg"/><Relationship Id="rId10" Type="http://schemas.openxmlformats.org/officeDocument/2006/relationships/hyperlink" Target="https://www.publicdomainpictures.net/en/view-image.php?image=213057&amp;picture=pollinating-bee" TargetMode="External"/><Relationship Id="rId4" Type="http://schemas.openxmlformats.org/officeDocument/2006/relationships/hyperlink" Target="https://publicdomainpictures.net/view-image.php?image=13358&amp;picture=park-playground&amp;large=1" TargetMode="External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hyperlink" Target="https://pixabay.com/en/forest-woodland-path-dapple-45499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lose up of green grass&#10;">
            <a:extLst>
              <a:ext uri="{FF2B5EF4-FFF2-40B4-BE49-F238E27FC236}">
                <a16:creationId xmlns:a16="http://schemas.microsoft.com/office/drawing/2014/main" id="{2A7E6CAB-B5FF-46B8-964A-7A01020AAB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95DD68C-FEB8-4CF6-883B-1CA9912E4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42763" y="3488212"/>
            <a:ext cx="5806440" cy="15965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035685-092E-0E38-F759-863E8F7AF857}"/>
              </a:ext>
            </a:extLst>
          </p:cNvPr>
          <p:cNvSpPr txBox="1"/>
          <p:nvPr/>
        </p:nvSpPr>
        <p:spPr>
          <a:xfrm>
            <a:off x="3069771" y="4024876"/>
            <a:ext cx="61670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 err="1">
                <a:solidFill>
                  <a:schemeClr val="bg1"/>
                </a:solidFill>
              </a:rPr>
              <a:t>Summerseat</a:t>
            </a:r>
            <a:r>
              <a:rPr lang="en-GB" sz="2800" b="1" dirty="0">
                <a:solidFill>
                  <a:schemeClr val="bg1"/>
                </a:solidFill>
              </a:rPr>
              <a:t> Village Collective</a:t>
            </a:r>
          </a:p>
          <a:p>
            <a:r>
              <a:rPr lang="en-GB" sz="2800" b="1" dirty="0">
                <a:solidFill>
                  <a:schemeClr val="bg1"/>
                </a:solidFill>
              </a:rPr>
              <a:t>                        AGM </a:t>
            </a:r>
            <a:endParaRPr lang="en-GB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BAF35C-8B64-FC85-1DD2-8ACC32512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258" y="215093"/>
            <a:ext cx="2884141" cy="28841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3275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35C956CA-A8FB-4F91-A258-FBE459CD9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146721-68E0-D0FF-D68B-C44A66B3C5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497" r="2" b="15291"/>
          <a:stretch/>
        </p:blipFill>
        <p:spPr>
          <a:xfrm>
            <a:off x="5950896" y="2404476"/>
            <a:ext cx="6645441" cy="4466657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70A48D59-8581-41F7-B529-F4617FE07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6000">
                <a:schemeClr val="tx1">
                  <a:lumMod val="95000"/>
                  <a:lumOff val="5000"/>
                </a:schemeClr>
              </a:gs>
              <a:gs pos="90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Placeholder 14" descr="Close up of a plants">
            <a:extLst>
              <a:ext uri="{FF2B5EF4-FFF2-40B4-BE49-F238E27FC236}">
                <a16:creationId xmlns:a16="http://schemas.microsoft.com/office/drawing/2014/main" id="{8A312F11-75CA-44C5-8937-46152AD552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25" b="-1"/>
          <a:stretch/>
        </p:blipFill>
        <p:spPr>
          <a:xfrm>
            <a:off x="5546558" y="-1"/>
            <a:ext cx="6645441" cy="239133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5A25FA4-A288-4460-BF12-637E07795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64" y="422224"/>
            <a:ext cx="4641631" cy="146645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About us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67F2066-0253-4771-A5F6-68111E1FE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87669" y="2397906"/>
            <a:ext cx="1100433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1C52C13-996F-4CF8-BBA5-F6CC233475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4633" y="2778660"/>
            <a:ext cx="4641631" cy="3015849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solidFill>
                  <a:schemeClr val="bg1"/>
                </a:solidFill>
              </a:rPr>
              <a:t>Summerseat</a:t>
            </a:r>
            <a:r>
              <a:rPr lang="en-US" sz="2000" b="1" dirty="0">
                <a:solidFill>
                  <a:schemeClr val="bg1"/>
                </a:solidFill>
              </a:rPr>
              <a:t> Village Collective is run by volunteers and exists to raise funding through bids for projects which aim to improve the environment in the village of </a:t>
            </a:r>
            <a:r>
              <a:rPr lang="en-US" sz="2000" b="1" dirty="0" err="1">
                <a:solidFill>
                  <a:schemeClr val="bg1"/>
                </a:solidFill>
              </a:rPr>
              <a:t>Summerseat</a:t>
            </a:r>
            <a:r>
              <a:rPr lang="en-US" sz="2000" b="1" dirty="0">
                <a:solidFill>
                  <a:schemeClr val="bg1"/>
                </a:solidFill>
              </a:rPr>
              <a:t> near Bury, benefitting not only residents, but wider communities across Bury.</a:t>
            </a:r>
          </a:p>
        </p:txBody>
      </p:sp>
      <p:sp>
        <p:nvSpPr>
          <p:cNvPr id="59" name="Slide Number Placeholder 58">
            <a:extLst>
              <a:ext uri="{FF2B5EF4-FFF2-40B4-BE49-F238E27FC236}">
                <a16:creationId xmlns:a16="http://schemas.microsoft.com/office/drawing/2014/main" id="{185AB600-E5B8-4AFD-A7DA-37E5D3AFF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03026" y="6356350"/>
            <a:ext cx="205077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A87306C-81BA-4795-A5CA-9392456A8C1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339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BA50B6-BD47-7D8B-3094-BD30D3CE5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687" y="522514"/>
            <a:ext cx="4520823" cy="175317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AGM AGENDA</a:t>
            </a:r>
            <a:b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2024</a:t>
            </a:r>
            <a:b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B91261-7F45-BB1B-381F-D301CEBA4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7597" y="666728"/>
            <a:ext cx="5465791" cy="5465791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E6FC2-2039-6104-9B8D-4571B55095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A87306C-81BA-4795-A5CA-9392456A8C1E}" type="slidenum">
              <a:rPr lang="en-US" noProof="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noProof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95B51D-EA7C-A418-57CA-047485FF4873}"/>
              </a:ext>
            </a:extLst>
          </p:cNvPr>
          <p:cNvSpPr txBox="1"/>
          <p:nvPr/>
        </p:nvSpPr>
        <p:spPr>
          <a:xfrm>
            <a:off x="1062764" y="2723426"/>
            <a:ext cx="311136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Project Updates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Thanks to Mike and Eileen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Thanks to all volunteers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Bid activity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Island works update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ea typeface="+mj-ea"/>
                <a:cs typeface="+mj-cs"/>
              </a:rPr>
              <a:t>Future Priorities </a:t>
            </a:r>
            <a:endParaRPr lang="en-US" sz="1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AOB/DBS checks </a:t>
            </a:r>
          </a:p>
          <a:p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1297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F580F041-DC12-4416-8D50-10D5CB880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4014" y="717793"/>
            <a:ext cx="10515600" cy="994835"/>
          </a:xfrm>
        </p:spPr>
        <p:txBody>
          <a:bodyPr rtlCol="0"/>
          <a:lstStyle/>
          <a:p>
            <a:pPr rtl="0"/>
            <a:r>
              <a:rPr lang="en-GB" sz="2800" b="1" dirty="0" err="1">
                <a:solidFill>
                  <a:schemeClr val="tx1"/>
                </a:solidFill>
              </a:rPr>
              <a:t>Summerseat</a:t>
            </a:r>
            <a:r>
              <a:rPr lang="en-GB" sz="2800" b="1" dirty="0">
                <a:solidFill>
                  <a:schemeClr val="tx1"/>
                </a:solidFill>
              </a:rPr>
              <a:t> Village Collective overview</a:t>
            </a:r>
          </a:p>
        </p:txBody>
      </p:sp>
      <p:pic>
        <p:nvPicPr>
          <p:cNvPr id="46" name="Picture Placeholder 45">
            <a:extLst>
              <a:ext uri="{FF2B5EF4-FFF2-40B4-BE49-F238E27FC236}">
                <a16:creationId xmlns:a16="http://schemas.microsoft.com/office/drawing/2014/main" id="{1420D33F-ACED-46BE-B2DF-C61CB4ABF7CF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1139492" y="2320030"/>
            <a:ext cx="663473" cy="663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6" name="Picture Placeholder 65">
            <a:extLst>
              <a:ext uri="{FF2B5EF4-FFF2-40B4-BE49-F238E27FC236}">
                <a16:creationId xmlns:a16="http://schemas.microsoft.com/office/drawing/2014/main" id="{A336AF83-492E-4D22-9173-676DCAB77B1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1923" r="11923"/>
          <a:stretch/>
        </p:blipFill>
        <p:spPr>
          <a:xfrm>
            <a:off x="4091836" y="2323828"/>
            <a:ext cx="704660" cy="6409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7" name="Picture Placeholder 86">
            <a:extLst>
              <a:ext uri="{FF2B5EF4-FFF2-40B4-BE49-F238E27FC236}">
                <a16:creationId xmlns:a16="http://schemas.microsoft.com/office/drawing/2014/main" id="{8BBFDB51-02F2-47A2-A20D-538E6E43E738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/>
        </p:blipFill>
        <p:spPr>
          <a:xfrm>
            <a:off x="6960170" y="2340925"/>
            <a:ext cx="704660" cy="704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5" name="Picture Placeholder 104">
            <a:extLst>
              <a:ext uri="{FF2B5EF4-FFF2-40B4-BE49-F238E27FC236}">
                <a16:creationId xmlns:a16="http://schemas.microsoft.com/office/drawing/2014/main" id="{4ECD9547-8CC8-47C4-BE18-635B19076589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/>
        </p:blipFill>
        <p:spPr>
          <a:xfrm>
            <a:off x="10019850" y="2330642"/>
            <a:ext cx="663473" cy="663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F3A35CB8-192D-46E2-ABAC-ED96BB3582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506" y="3411573"/>
            <a:ext cx="2351446" cy="491509"/>
          </a:xfrm>
        </p:spPr>
        <p:txBody>
          <a:bodyPr rtlCol="0"/>
          <a:lstStyle/>
          <a:p>
            <a:pPr rtl="0"/>
            <a:r>
              <a:rPr lang="en-GB" b="1" dirty="0"/>
              <a:t>The park Project 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AAB80485-19C5-4162-A7D1-C16C0A37DB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5506" y="3984485"/>
            <a:ext cx="2351446" cy="1704547"/>
          </a:xfrm>
        </p:spPr>
        <p:txBody>
          <a:bodyPr rtlCol="0"/>
          <a:lstStyle/>
          <a:p>
            <a:pPr rtl="0"/>
            <a:r>
              <a:rPr lang="en-GB" dirty="0"/>
              <a:t>The group worked together to gain funding for a new park and daily mile path. Partners were </a:t>
            </a:r>
            <a:r>
              <a:rPr lang="en-GB" dirty="0" err="1"/>
              <a:t>Proffitts</a:t>
            </a:r>
            <a:r>
              <a:rPr lang="en-GB" dirty="0"/>
              <a:t> and Bury Council.</a:t>
            </a:r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A1AC70BF-8941-481C-8D24-0B619A898E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68443" y="3305580"/>
            <a:ext cx="2351446" cy="491509"/>
          </a:xfrm>
        </p:spPr>
        <p:txBody>
          <a:bodyPr rtlCol="0"/>
          <a:lstStyle/>
          <a:p>
            <a:pPr rtl="0"/>
            <a:r>
              <a:rPr lang="en-GB" b="1" dirty="0"/>
              <a:t>THE ISLAND PROJECT 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8D138E80-5256-446A-AE30-0A9CBCEC97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68443" y="3797089"/>
            <a:ext cx="2351446" cy="1704547"/>
          </a:xfrm>
        </p:spPr>
        <p:txBody>
          <a:bodyPr rtlCol="0"/>
          <a:lstStyle/>
          <a:p>
            <a:pPr rtl="0"/>
            <a:r>
              <a:rPr lang="en-GB" dirty="0"/>
              <a:t>The Group has secured £307k of funding from a local trust to make the island more accessible and increase outdoor project delivery.</a:t>
            </a:r>
          </a:p>
          <a:p>
            <a:pPr rtl="0"/>
            <a:r>
              <a:rPr lang="en-GB" dirty="0"/>
              <a:t>Again, partnered with </a:t>
            </a:r>
            <a:r>
              <a:rPr lang="en-GB" dirty="0" err="1"/>
              <a:t>Proffitts</a:t>
            </a:r>
            <a:r>
              <a:rPr lang="en-GB" dirty="0"/>
              <a:t> and Bury Council.</a:t>
            </a:r>
          </a:p>
        </p:txBody>
      </p:sp>
      <p:sp>
        <p:nvSpPr>
          <p:cNvPr id="77" name="Text Placeholder 76">
            <a:extLst>
              <a:ext uri="{FF2B5EF4-FFF2-40B4-BE49-F238E27FC236}">
                <a16:creationId xmlns:a16="http://schemas.microsoft.com/office/drawing/2014/main" id="{F8450002-65CC-44ED-9FA3-79F17962B3B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55200" y="3590906"/>
            <a:ext cx="2514600" cy="491509"/>
          </a:xfrm>
        </p:spPr>
        <p:txBody>
          <a:bodyPr rtlCol="0"/>
          <a:lstStyle/>
          <a:p>
            <a:pPr rtl="0"/>
            <a:r>
              <a:rPr lang="en-GB" b="1" dirty="0"/>
              <a:t>THE VEG BEDS, Wildflowers –Eileen &amp; Mike</a:t>
            </a:r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C5E5A4C4-6086-4F2D-BF5F-1A909411BA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4144851"/>
            <a:ext cx="2351446" cy="1704547"/>
          </a:xfrm>
        </p:spPr>
        <p:txBody>
          <a:bodyPr rtlCol="0"/>
          <a:lstStyle/>
          <a:p>
            <a:pPr rtl="0"/>
            <a:r>
              <a:rPr lang="en-GB" dirty="0"/>
              <a:t>Eileen has continued to work hard on the Veg beds and with the school children. </a:t>
            </a:r>
          </a:p>
          <a:p>
            <a:pPr rtl="0"/>
            <a:r>
              <a:rPr lang="en-GB" dirty="0"/>
              <a:t>Mike has continued his work on the Island and has made tremendous progress. Thank you to both.</a:t>
            </a:r>
          </a:p>
          <a:p>
            <a:pPr rtl="0"/>
            <a:endParaRPr lang="en-GB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3ECFAB54-2FAE-44AC-A18F-60ABE9A7417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175863" y="3207957"/>
            <a:ext cx="2351446" cy="491509"/>
          </a:xfrm>
        </p:spPr>
        <p:txBody>
          <a:bodyPr rtlCol="0"/>
          <a:lstStyle/>
          <a:p>
            <a:pPr rtl="0"/>
            <a:r>
              <a:rPr lang="en-GB" b="1" dirty="0"/>
              <a:t>THE BEES</a:t>
            </a:r>
          </a:p>
        </p:txBody>
      </p:sp>
      <p:sp>
        <p:nvSpPr>
          <p:cNvPr id="78" name="Text Placeholder 77">
            <a:extLst>
              <a:ext uri="{FF2B5EF4-FFF2-40B4-BE49-F238E27FC236}">
                <a16:creationId xmlns:a16="http://schemas.microsoft.com/office/drawing/2014/main" id="{DF2F3071-377B-4538-8351-AE48F52BD1C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75863" y="3836661"/>
            <a:ext cx="2351446" cy="1704547"/>
          </a:xfrm>
        </p:spPr>
        <p:txBody>
          <a:bodyPr rtlCol="0"/>
          <a:lstStyle/>
          <a:p>
            <a:pPr rtl="0"/>
            <a:r>
              <a:rPr lang="en-GB" dirty="0"/>
              <a:t>The Bees are just becoming more active, and the group are now looking at funding streams to pay for workshops with schools in the borough.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657CD656-D89A-42CD-A918-0CA133A22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en-GB" smtClean="0"/>
              <a:pPr rtl="0"/>
              <a:t>4</a:t>
            </a:fld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3E4EA2-B26D-8BF1-738A-65AD5A4022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62060" y="-66737"/>
            <a:ext cx="2232768" cy="223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553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6" name="Rectangle 115">
            <a:extLst>
              <a:ext uri="{FF2B5EF4-FFF2-40B4-BE49-F238E27FC236}">
                <a16:creationId xmlns:a16="http://schemas.microsoft.com/office/drawing/2014/main" id="{02472DE8-E58B-4D56-BA61-C69C601DC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0183ACFC-B25E-402F-BBD8-E42034CDD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76818"/>
          </a:xfrm>
          <a:custGeom>
            <a:avLst/>
            <a:gdLst>
              <a:gd name="connsiteX0" fmla="*/ 0 w 12192000"/>
              <a:gd name="connsiteY0" fmla="*/ 0 h 2237474"/>
              <a:gd name="connsiteX1" fmla="*/ 12192000 w 12192000"/>
              <a:gd name="connsiteY1" fmla="*/ 0 h 2237474"/>
              <a:gd name="connsiteX2" fmla="*/ 12192000 w 12192000"/>
              <a:gd name="connsiteY2" fmla="*/ 751299 h 2237474"/>
              <a:gd name="connsiteX3" fmla="*/ 12176759 w 12192000"/>
              <a:gd name="connsiteY3" fmla="*/ 759190 h 2237474"/>
              <a:gd name="connsiteX4" fmla="*/ 12154948 w 12192000"/>
              <a:gd name="connsiteY4" fmla="*/ 762731 h 2237474"/>
              <a:gd name="connsiteX5" fmla="*/ 12047364 w 12192000"/>
              <a:gd name="connsiteY5" fmla="*/ 749662 h 2237474"/>
              <a:gd name="connsiteX6" fmla="*/ 11890686 w 12192000"/>
              <a:gd name="connsiteY6" fmla="*/ 732766 h 2237474"/>
              <a:gd name="connsiteX7" fmla="*/ 11782413 w 12192000"/>
              <a:gd name="connsiteY7" fmla="*/ 769868 h 2237474"/>
              <a:gd name="connsiteX8" fmla="*/ 11649954 w 12192000"/>
              <a:gd name="connsiteY8" fmla="*/ 749628 h 2237474"/>
              <a:gd name="connsiteX9" fmla="*/ 11560424 w 12192000"/>
              <a:gd name="connsiteY9" fmla="*/ 748017 h 2237474"/>
              <a:gd name="connsiteX10" fmla="*/ 11358455 w 12192000"/>
              <a:gd name="connsiteY10" fmla="*/ 747593 h 2237474"/>
              <a:gd name="connsiteX11" fmla="*/ 11165209 w 12192000"/>
              <a:gd name="connsiteY11" fmla="*/ 748852 h 2237474"/>
              <a:gd name="connsiteX12" fmla="*/ 11058755 w 12192000"/>
              <a:gd name="connsiteY12" fmla="*/ 749617 h 2237474"/>
              <a:gd name="connsiteX13" fmla="*/ 10884013 w 12192000"/>
              <a:gd name="connsiteY13" fmla="*/ 760728 h 2237474"/>
              <a:gd name="connsiteX14" fmla="*/ 10834688 w 12192000"/>
              <a:gd name="connsiteY14" fmla="*/ 757726 h 2237474"/>
              <a:gd name="connsiteX15" fmla="*/ 10805004 w 12192000"/>
              <a:gd name="connsiteY15" fmla="*/ 757573 h 2237474"/>
              <a:gd name="connsiteX16" fmla="*/ 10739478 w 12192000"/>
              <a:gd name="connsiteY16" fmla="*/ 776841 h 2237474"/>
              <a:gd name="connsiteX17" fmla="*/ 10458762 w 12192000"/>
              <a:gd name="connsiteY17" fmla="*/ 755400 h 2237474"/>
              <a:gd name="connsiteX18" fmla="*/ 10246919 w 12192000"/>
              <a:gd name="connsiteY18" fmla="*/ 769960 h 2237474"/>
              <a:gd name="connsiteX19" fmla="*/ 10167995 w 12192000"/>
              <a:gd name="connsiteY19" fmla="*/ 760843 h 2237474"/>
              <a:gd name="connsiteX20" fmla="*/ 9997044 w 12192000"/>
              <a:gd name="connsiteY20" fmla="*/ 780129 h 2237474"/>
              <a:gd name="connsiteX21" fmla="*/ 9943887 w 12192000"/>
              <a:gd name="connsiteY21" fmla="*/ 804141 h 2237474"/>
              <a:gd name="connsiteX22" fmla="*/ 9918248 w 12192000"/>
              <a:gd name="connsiteY22" fmla="*/ 816628 h 2237474"/>
              <a:gd name="connsiteX23" fmla="*/ 9836148 w 12192000"/>
              <a:gd name="connsiteY23" fmla="*/ 858312 h 2237474"/>
              <a:gd name="connsiteX24" fmla="*/ 9823800 w 12192000"/>
              <a:gd name="connsiteY24" fmla="*/ 866604 h 2237474"/>
              <a:gd name="connsiteX25" fmla="*/ 9794684 w 12192000"/>
              <a:gd name="connsiteY25" fmla="*/ 864509 h 2237474"/>
              <a:gd name="connsiteX26" fmla="*/ 9778288 w 12192000"/>
              <a:gd name="connsiteY26" fmla="*/ 854362 h 2237474"/>
              <a:gd name="connsiteX27" fmla="*/ 9773886 w 12192000"/>
              <a:gd name="connsiteY27" fmla="*/ 857543 h 2237474"/>
              <a:gd name="connsiteX28" fmla="*/ 9761459 w 12192000"/>
              <a:gd name="connsiteY28" fmla="*/ 862394 h 2237474"/>
              <a:gd name="connsiteX29" fmla="*/ 9705768 w 12192000"/>
              <a:gd name="connsiteY29" fmla="*/ 894610 h 2237474"/>
              <a:gd name="connsiteX30" fmla="*/ 9683005 w 12192000"/>
              <a:gd name="connsiteY30" fmla="*/ 894128 h 2237474"/>
              <a:gd name="connsiteX31" fmla="*/ 9594438 w 12192000"/>
              <a:gd name="connsiteY31" fmla="*/ 919051 h 2237474"/>
              <a:gd name="connsiteX32" fmla="*/ 9577033 w 12192000"/>
              <a:gd name="connsiteY32" fmla="*/ 922857 h 2237474"/>
              <a:gd name="connsiteX33" fmla="*/ 9544189 w 12192000"/>
              <a:gd name="connsiteY33" fmla="*/ 938966 h 2237474"/>
              <a:gd name="connsiteX34" fmla="*/ 9534048 w 12192000"/>
              <a:gd name="connsiteY34" fmla="*/ 940158 h 2237474"/>
              <a:gd name="connsiteX35" fmla="*/ 9500499 w 12192000"/>
              <a:gd name="connsiteY35" fmla="*/ 954680 h 2237474"/>
              <a:gd name="connsiteX36" fmla="*/ 9428195 w 12192000"/>
              <a:gd name="connsiteY36" fmla="*/ 986225 h 2237474"/>
              <a:gd name="connsiteX37" fmla="*/ 9410017 w 12192000"/>
              <a:gd name="connsiteY37" fmla="*/ 993931 h 2237474"/>
              <a:gd name="connsiteX38" fmla="*/ 9392919 w 12192000"/>
              <a:gd name="connsiteY38" fmla="*/ 994656 h 2237474"/>
              <a:gd name="connsiteX39" fmla="*/ 9301293 w 12192000"/>
              <a:gd name="connsiteY39" fmla="*/ 1011593 h 2237474"/>
              <a:gd name="connsiteX40" fmla="*/ 9278619 w 12192000"/>
              <a:gd name="connsiteY40" fmla="*/ 1011878 h 2237474"/>
              <a:gd name="connsiteX41" fmla="*/ 9268019 w 12192000"/>
              <a:gd name="connsiteY41" fmla="*/ 1007442 h 2237474"/>
              <a:gd name="connsiteX42" fmla="*/ 9234662 w 12192000"/>
              <a:gd name="connsiteY42" fmla="*/ 1023056 h 2237474"/>
              <a:gd name="connsiteX43" fmla="*/ 9181033 w 12192000"/>
              <a:gd name="connsiteY43" fmla="*/ 1037921 h 2237474"/>
              <a:gd name="connsiteX44" fmla="*/ 9155969 w 12192000"/>
              <a:gd name="connsiteY44" fmla="*/ 1046804 h 2237474"/>
              <a:gd name="connsiteX45" fmla="*/ 9133985 w 12192000"/>
              <a:gd name="connsiteY45" fmla="*/ 1046450 h 2237474"/>
              <a:gd name="connsiteX46" fmla="*/ 9012987 w 12192000"/>
              <a:gd name="connsiteY46" fmla="*/ 1061986 h 2237474"/>
              <a:gd name="connsiteX47" fmla="*/ 8968445 w 12192000"/>
              <a:gd name="connsiteY47" fmla="*/ 1052169 h 2237474"/>
              <a:gd name="connsiteX48" fmla="*/ 8958984 w 12192000"/>
              <a:gd name="connsiteY48" fmla="*/ 1057212 h 2237474"/>
              <a:gd name="connsiteX49" fmla="*/ 8886001 w 12192000"/>
              <a:gd name="connsiteY49" fmla="*/ 1067468 h 2237474"/>
              <a:gd name="connsiteX50" fmla="*/ 8838610 w 12192000"/>
              <a:gd name="connsiteY50" fmla="*/ 1075091 h 2237474"/>
              <a:gd name="connsiteX51" fmla="*/ 8750383 w 12192000"/>
              <a:gd name="connsiteY51" fmla="*/ 1097387 h 2237474"/>
              <a:gd name="connsiteX52" fmla="*/ 8697365 w 12192000"/>
              <a:gd name="connsiteY52" fmla="*/ 1105869 h 2237474"/>
              <a:gd name="connsiteX53" fmla="*/ 8665605 w 12192000"/>
              <a:gd name="connsiteY53" fmla="*/ 1110791 h 2237474"/>
              <a:gd name="connsiteX54" fmla="*/ 8584946 w 12192000"/>
              <a:gd name="connsiteY54" fmla="*/ 1135226 h 2237474"/>
              <a:gd name="connsiteX55" fmla="*/ 8460755 w 12192000"/>
              <a:gd name="connsiteY55" fmla="*/ 1203427 h 2237474"/>
              <a:gd name="connsiteX56" fmla="*/ 8419755 w 12192000"/>
              <a:gd name="connsiteY56" fmla="*/ 1216260 h 2237474"/>
              <a:gd name="connsiteX57" fmla="*/ 8411626 w 12192000"/>
              <a:gd name="connsiteY57" fmla="*/ 1214397 h 2237474"/>
              <a:gd name="connsiteX58" fmla="*/ 8363469 w 12192000"/>
              <a:gd name="connsiteY58" fmla="*/ 1246658 h 2237474"/>
              <a:gd name="connsiteX59" fmla="*/ 8275497 w 12192000"/>
              <a:gd name="connsiteY59" fmla="*/ 1264396 h 2237474"/>
              <a:gd name="connsiteX60" fmla="*/ 8206287 w 12192000"/>
              <a:gd name="connsiteY60" fmla="*/ 1273060 h 2237474"/>
              <a:gd name="connsiteX61" fmla="*/ 8168705 w 12192000"/>
              <a:gd name="connsiteY61" fmla="*/ 1279956 h 2237474"/>
              <a:gd name="connsiteX62" fmla="*/ 8139997 w 12192000"/>
              <a:gd name="connsiteY62" fmla="*/ 1282713 h 2237474"/>
              <a:gd name="connsiteX63" fmla="*/ 8074238 w 12192000"/>
              <a:gd name="connsiteY63" fmla="*/ 1301895 h 2237474"/>
              <a:gd name="connsiteX64" fmla="*/ 7968292 w 12192000"/>
              <a:gd name="connsiteY64" fmla="*/ 1338779 h 2237474"/>
              <a:gd name="connsiteX65" fmla="*/ 7945122 w 12192000"/>
              <a:gd name="connsiteY65" fmla="*/ 1345477 h 2237474"/>
              <a:gd name="connsiteX66" fmla="*/ 7922771 w 12192000"/>
              <a:gd name="connsiteY66" fmla="*/ 1346645 h 2237474"/>
              <a:gd name="connsiteX67" fmla="*/ 7915461 w 12192000"/>
              <a:gd name="connsiteY67" fmla="*/ 1342919 h 2237474"/>
              <a:gd name="connsiteX68" fmla="*/ 7902328 w 12192000"/>
              <a:gd name="connsiteY68" fmla="*/ 1345865 h 2237474"/>
              <a:gd name="connsiteX69" fmla="*/ 7898322 w 12192000"/>
              <a:gd name="connsiteY69" fmla="*/ 1345689 h 2237474"/>
              <a:gd name="connsiteX70" fmla="*/ 7875879 w 12192000"/>
              <a:gd name="connsiteY70" fmla="*/ 1345646 h 2237474"/>
              <a:gd name="connsiteX71" fmla="*/ 7840612 w 12192000"/>
              <a:gd name="connsiteY71" fmla="*/ 1369373 h 2237474"/>
              <a:gd name="connsiteX72" fmla="*/ 7786819 w 12192000"/>
              <a:gd name="connsiteY72" fmla="*/ 1378970 h 2237474"/>
              <a:gd name="connsiteX73" fmla="*/ 7548172 w 12192000"/>
              <a:gd name="connsiteY73" fmla="*/ 1417460 h 2237474"/>
              <a:gd name="connsiteX74" fmla="*/ 7483437 w 12192000"/>
              <a:gd name="connsiteY74" fmla="*/ 1478152 h 2237474"/>
              <a:gd name="connsiteX75" fmla="*/ 7377870 w 12192000"/>
              <a:gd name="connsiteY75" fmla="*/ 1523319 h 2237474"/>
              <a:gd name="connsiteX76" fmla="*/ 7230737 w 12192000"/>
              <a:gd name="connsiteY76" fmla="*/ 1562633 h 2237474"/>
              <a:gd name="connsiteX77" fmla="*/ 7224458 w 12192000"/>
              <a:gd name="connsiteY77" fmla="*/ 1573008 h 2237474"/>
              <a:gd name="connsiteX78" fmla="*/ 7213486 w 12192000"/>
              <a:gd name="connsiteY78" fmla="*/ 1580987 h 2237474"/>
              <a:gd name="connsiteX79" fmla="*/ 7210972 w 12192000"/>
              <a:gd name="connsiteY79" fmla="*/ 1580856 h 2237474"/>
              <a:gd name="connsiteX80" fmla="*/ 7183121 w 12192000"/>
              <a:gd name="connsiteY80" fmla="*/ 1595162 h 2237474"/>
              <a:gd name="connsiteX81" fmla="*/ 7164601 w 12192000"/>
              <a:gd name="connsiteY81" fmla="*/ 1606490 h 2237474"/>
              <a:gd name="connsiteX82" fmla="*/ 7159286 w 12192000"/>
              <a:gd name="connsiteY82" fmla="*/ 1606850 h 2237474"/>
              <a:gd name="connsiteX83" fmla="*/ 7114651 w 12192000"/>
              <a:gd name="connsiteY83" fmla="*/ 1620959 h 2237474"/>
              <a:gd name="connsiteX84" fmla="*/ 7092727 w 12192000"/>
              <a:gd name="connsiteY84" fmla="*/ 1623628 h 2237474"/>
              <a:gd name="connsiteX85" fmla="*/ 7031309 w 12192000"/>
              <a:gd name="connsiteY85" fmla="*/ 1619451 h 2237474"/>
              <a:gd name="connsiteX86" fmla="*/ 6999084 w 12192000"/>
              <a:gd name="connsiteY86" fmla="*/ 1634317 h 2237474"/>
              <a:gd name="connsiteX87" fmla="*/ 6992107 w 12192000"/>
              <a:gd name="connsiteY87" fmla="*/ 1636860 h 2237474"/>
              <a:gd name="connsiteX88" fmla="*/ 6991765 w 12192000"/>
              <a:gd name="connsiteY88" fmla="*/ 1636725 h 2237474"/>
              <a:gd name="connsiteX89" fmla="*/ 6983996 w 12192000"/>
              <a:gd name="connsiteY89" fmla="*/ 1639040 h 2237474"/>
              <a:gd name="connsiteX90" fmla="*/ 6979383 w 12192000"/>
              <a:gd name="connsiteY90" fmla="*/ 1641496 h 2237474"/>
              <a:gd name="connsiteX91" fmla="*/ 6900177 w 12192000"/>
              <a:gd name="connsiteY91" fmla="*/ 1636016 h 2237474"/>
              <a:gd name="connsiteX92" fmla="*/ 6795372 w 12192000"/>
              <a:gd name="connsiteY92" fmla="*/ 1644845 h 2237474"/>
              <a:gd name="connsiteX93" fmla="*/ 6692251 w 12192000"/>
              <a:gd name="connsiteY93" fmla="*/ 1656357 h 2237474"/>
              <a:gd name="connsiteX94" fmla="*/ 6655235 w 12192000"/>
              <a:gd name="connsiteY94" fmla="*/ 1661869 h 2237474"/>
              <a:gd name="connsiteX95" fmla="*/ 6587857 w 12192000"/>
              <a:gd name="connsiteY95" fmla="*/ 1665769 h 2237474"/>
              <a:gd name="connsiteX96" fmla="*/ 6554894 w 12192000"/>
              <a:gd name="connsiteY96" fmla="*/ 1664428 h 2237474"/>
              <a:gd name="connsiteX97" fmla="*/ 6551579 w 12192000"/>
              <a:gd name="connsiteY97" fmla="*/ 1662213 h 2237474"/>
              <a:gd name="connsiteX98" fmla="*/ 6545693 w 12192000"/>
              <a:gd name="connsiteY98" fmla="*/ 1661776 h 2237474"/>
              <a:gd name="connsiteX99" fmla="*/ 6530561 w 12192000"/>
              <a:gd name="connsiteY99" fmla="*/ 1664619 h 2237474"/>
              <a:gd name="connsiteX100" fmla="*/ 6525028 w 12192000"/>
              <a:gd name="connsiteY100" fmla="*/ 1666354 h 2237474"/>
              <a:gd name="connsiteX101" fmla="*/ 6516595 w 12192000"/>
              <a:gd name="connsiteY101" fmla="*/ 1667475 h 2237474"/>
              <a:gd name="connsiteX102" fmla="*/ 6516340 w 12192000"/>
              <a:gd name="connsiteY102" fmla="*/ 1667291 h 2237474"/>
              <a:gd name="connsiteX103" fmla="*/ 6508541 w 12192000"/>
              <a:gd name="connsiteY103" fmla="*/ 1668757 h 2237474"/>
              <a:gd name="connsiteX104" fmla="*/ 6471012 w 12192000"/>
              <a:gd name="connsiteY104" fmla="*/ 1678604 h 2237474"/>
              <a:gd name="connsiteX105" fmla="*/ 6415265 w 12192000"/>
              <a:gd name="connsiteY105" fmla="*/ 1665317 h 2237474"/>
              <a:gd name="connsiteX106" fmla="*/ 6393343 w 12192000"/>
              <a:gd name="connsiteY106" fmla="*/ 1664672 h 2237474"/>
              <a:gd name="connsiteX107" fmla="*/ 6380457 w 12192000"/>
              <a:gd name="connsiteY107" fmla="*/ 1662376 h 2237474"/>
              <a:gd name="connsiteX108" fmla="*/ 6280959 w 12192000"/>
              <a:gd name="connsiteY108" fmla="*/ 1689329 h 2237474"/>
              <a:gd name="connsiteX109" fmla="*/ 6266765 w 12192000"/>
              <a:gd name="connsiteY109" fmla="*/ 1695560 h 2237474"/>
              <a:gd name="connsiteX110" fmla="*/ 6255823 w 12192000"/>
              <a:gd name="connsiteY110" fmla="*/ 1704850 h 2237474"/>
              <a:gd name="connsiteX111" fmla="*/ 6098321 w 12192000"/>
              <a:gd name="connsiteY111" fmla="*/ 1721646 h 2237474"/>
              <a:gd name="connsiteX112" fmla="*/ 5880652 w 12192000"/>
              <a:gd name="connsiteY112" fmla="*/ 1779643 h 2237474"/>
              <a:gd name="connsiteX113" fmla="*/ 5785959 w 12192000"/>
              <a:gd name="connsiteY113" fmla="*/ 1775307 h 2237474"/>
              <a:gd name="connsiteX114" fmla="*/ 5643534 w 12192000"/>
              <a:gd name="connsiteY114" fmla="*/ 1802919 h 2237474"/>
              <a:gd name="connsiteX115" fmla="*/ 5518799 w 12192000"/>
              <a:gd name="connsiteY115" fmla="*/ 1818312 h 2237474"/>
              <a:gd name="connsiteX116" fmla="*/ 5505014 w 12192000"/>
              <a:gd name="connsiteY116" fmla="*/ 1819259 h 2237474"/>
              <a:gd name="connsiteX117" fmla="*/ 5499949 w 12192000"/>
              <a:gd name="connsiteY117" fmla="*/ 1814490 h 2237474"/>
              <a:gd name="connsiteX118" fmla="*/ 5453307 w 12192000"/>
              <a:gd name="connsiteY118" fmla="*/ 1815450 h 2237474"/>
              <a:gd name="connsiteX119" fmla="*/ 5364192 w 12192000"/>
              <a:gd name="connsiteY119" fmla="*/ 1826074 h 2237474"/>
              <a:gd name="connsiteX120" fmla="*/ 5350380 w 12192000"/>
              <a:gd name="connsiteY120" fmla="*/ 1830891 h 2237474"/>
              <a:gd name="connsiteX121" fmla="*/ 5259633 w 12192000"/>
              <a:gd name="connsiteY121" fmla="*/ 1837160 h 2237474"/>
              <a:gd name="connsiteX122" fmla="*/ 5197513 w 12192000"/>
              <a:gd name="connsiteY122" fmla="*/ 1844718 h 2237474"/>
              <a:gd name="connsiteX123" fmla="*/ 5184170 w 12192000"/>
              <a:gd name="connsiteY123" fmla="*/ 1849402 h 2237474"/>
              <a:gd name="connsiteX124" fmla="*/ 5168852 w 12192000"/>
              <a:gd name="connsiteY124" fmla="*/ 1844846 h 2237474"/>
              <a:gd name="connsiteX125" fmla="*/ 5164370 w 12192000"/>
              <a:gd name="connsiteY125" fmla="*/ 1840597 h 2237474"/>
              <a:gd name="connsiteX126" fmla="*/ 5114927 w 12192000"/>
              <a:gd name="connsiteY126" fmla="*/ 1847827 h 2237474"/>
              <a:gd name="connsiteX127" fmla="*/ 5108970 w 12192000"/>
              <a:gd name="connsiteY127" fmla="*/ 1847935 h 2237474"/>
              <a:gd name="connsiteX128" fmla="*/ 5067961 w 12192000"/>
              <a:gd name="connsiteY128" fmla="*/ 1845917 h 2237474"/>
              <a:gd name="connsiteX129" fmla="*/ 5007075 w 12192000"/>
              <a:gd name="connsiteY129" fmla="*/ 1838626 h 2237474"/>
              <a:gd name="connsiteX130" fmla="*/ 4944087 w 12192000"/>
              <a:gd name="connsiteY130" fmla="*/ 1823332 h 2237474"/>
              <a:gd name="connsiteX131" fmla="*/ 4907662 w 12192000"/>
              <a:gd name="connsiteY131" fmla="*/ 1816900 h 2237474"/>
              <a:gd name="connsiteX132" fmla="*/ 4882386 w 12192000"/>
              <a:gd name="connsiteY132" fmla="*/ 1809844 h 2237474"/>
              <a:gd name="connsiteX133" fmla="*/ 4811440 w 12192000"/>
              <a:gd name="connsiteY133" fmla="*/ 1804655 h 2237474"/>
              <a:gd name="connsiteX134" fmla="*/ 4691075 w 12192000"/>
              <a:gd name="connsiteY134" fmla="*/ 1801389 h 2237474"/>
              <a:gd name="connsiteX135" fmla="*/ 4647449 w 12192000"/>
              <a:gd name="connsiteY135" fmla="*/ 1793181 h 2237474"/>
              <a:gd name="connsiteX136" fmla="*/ 4645504 w 12192000"/>
              <a:gd name="connsiteY136" fmla="*/ 1787606 h 2237474"/>
              <a:gd name="connsiteX137" fmla="*/ 4632229 w 12192000"/>
              <a:gd name="connsiteY137" fmla="*/ 1785815 h 2237474"/>
              <a:gd name="connsiteX138" fmla="*/ 4629273 w 12192000"/>
              <a:gd name="connsiteY138" fmla="*/ 1784355 h 2237474"/>
              <a:gd name="connsiteX139" fmla="*/ 4611738 w 12192000"/>
              <a:gd name="connsiteY139" fmla="*/ 1776964 h 2237474"/>
              <a:gd name="connsiteX140" fmla="*/ 4560070 w 12192000"/>
              <a:gd name="connsiteY140" fmla="*/ 1785640 h 2237474"/>
              <a:gd name="connsiteX141" fmla="*/ 4536503 w 12192000"/>
              <a:gd name="connsiteY141" fmla="*/ 1785334 h 2237474"/>
              <a:gd name="connsiteX142" fmla="*/ 4513724 w 12192000"/>
              <a:gd name="connsiteY142" fmla="*/ 1791996 h 2237474"/>
              <a:gd name="connsiteX143" fmla="*/ 4501513 w 12192000"/>
              <a:gd name="connsiteY143" fmla="*/ 1799835 h 2237474"/>
              <a:gd name="connsiteX144" fmla="*/ 4459076 w 12192000"/>
              <a:gd name="connsiteY144" fmla="*/ 1813003 h 2237474"/>
              <a:gd name="connsiteX145" fmla="*/ 4459810 w 12192000"/>
              <a:gd name="connsiteY145" fmla="*/ 1797886 h 2237474"/>
              <a:gd name="connsiteX146" fmla="*/ 4379064 w 12192000"/>
              <a:gd name="connsiteY146" fmla="*/ 1817177 h 2237474"/>
              <a:gd name="connsiteX147" fmla="*/ 4319209 w 12192000"/>
              <a:gd name="connsiteY147" fmla="*/ 1834833 h 2237474"/>
              <a:gd name="connsiteX148" fmla="*/ 4306907 w 12192000"/>
              <a:gd name="connsiteY148" fmla="*/ 1841641 h 2237474"/>
              <a:gd name="connsiteX149" fmla="*/ 4290981 w 12192000"/>
              <a:gd name="connsiteY149" fmla="*/ 1839677 h 2237474"/>
              <a:gd name="connsiteX150" fmla="*/ 4285792 w 12192000"/>
              <a:gd name="connsiteY150" fmla="*/ 1836231 h 2237474"/>
              <a:gd name="connsiteX151" fmla="*/ 4238372 w 12192000"/>
              <a:gd name="connsiteY151" fmla="*/ 1851480 h 2237474"/>
              <a:gd name="connsiteX152" fmla="*/ 4232517 w 12192000"/>
              <a:gd name="connsiteY152" fmla="*/ 1852567 h 2237474"/>
              <a:gd name="connsiteX153" fmla="*/ 4191732 w 12192000"/>
              <a:gd name="connsiteY153" fmla="*/ 1857328 h 2237474"/>
              <a:gd name="connsiteX154" fmla="*/ 4065532 w 12192000"/>
              <a:gd name="connsiteY154" fmla="*/ 1855477 h 2237474"/>
              <a:gd name="connsiteX155" fmla="*/ 4028460 w 12192000"/>
              <a:gd name="connsiteY155" fmla="*/ 1855137 h 2237474"/>
              <a:gd name="connsiteX156" fmla="*/ 4002267 w 12192000"/>
              <a:gd name="connsiteY156" fmla="*/ 1852352 h 2237474"/>
              <a:gd name="connsiteX157" fmla="*/ 3931396 w 12192000"/>
              <a:gd name="connsiteY157" fmla="*/ 1858915 h 2237474"/>
              <a:gd name="connsiteX158" fmla="*/ 3812162 w 12192000"/>
              <a:gd name="connsiteY158" fmla="*/ 1875501 h 2237474"/>
              <a:gd name="connsiteX159" fmla="*/ 3767672 w 12192000"/>
              <a:gd name="connsiteY159" fmla="*/ 1874600 h 2237474"/>
              <a:gd name="connsiteX160" fmla="*/ 3764741 w 12192000"/>
              <a:gd name="connsiteY160" fmla="*/ 1869433 h 2237474"/>
              <a:gd name="connsiteX161" fmla="*/ 3751332 w 12192000"/>
              <a:gd name="connsiteY161" fmla="*/ 1869854 h 2237474"/>
              <a:gd name="connsiteX162" fmla="*/ 3748155 w 12192000"/>
              <a:gd name="connsiteY162" fmla="*/ 1868903 h 2237474"/>
              <a:gd name="connsiteX163" fmla="*/ 3729530 w 12192000"/>
              <a:gd name="connsiteY163" fmla="*/ 1864513 h 2237474"/>
              <a:gd name="connsiteX164" fmla="*/ 3680177 w 12192000"/>
              <a:gd name="connsiteY164" fmla="*/ 1881552 h 2237474"/>
              <a:gd name="connsiteX165" fmla="*/ 3567259 w 12192000"/>
              <a:gd name="connsiteY165" fmla="*/ 1893482 h 2237474"/>
              <a:gd name="connsiteX166" fmla="*/ 3405770 w 12192000"/>
              <a:gd name="connsiteY166" fmla="*/ 1904591 h 2237474"/>
              <a:gd name="connsiteX167" fmla="*/ 3280097 w 12192000"/>
              <a:gd name="connsiteY167" fmla="*/ 1919610 h 2237474"/>
              <a:gd name="connsiteX168" fmla="*/ 3123424 w 12192000"/>
              <a:gd name="connsiteY168" fmla="*/ 1952930 h 2237474"/>
              <a:gd name="connsiteX169" fmla="*/ 3009910 w 12192000"/>
              <a:gd name="connsiteY169" fmla="*/ 1957866 h 2237474"/>
              <a:gd name="connsiteX170" fmla="*/ 2995934 w 12192000"/>
              <a:gd name="connsiteY170" fmla="*/ 1967085 h 2237474"/>
              <a:gd name="connsiteX171" fmla="*/ 2980071 w 12192000"/>
              <a:gd name="connsiteY171" fmla="*/ 1972988 h 2237474"/>
              <a:gd name="connsiteX172" fmla="*/ 2978094 w 12192000"/>
              <a:gd name="connsiteY172" fmla="*/ 1972369 h 2237474"/>
              <a:gd name="connsiteX173" fmla="*/ 2942858 w 12192000"/>
              <a:gd name="connsiteY173" fmla="*/ 1981367 h 2237474"/>
              <a:gd name="connsiteX174" fmla="*/ 2875436 w 12192000"/>
              <a:gd name="connsiteY174" fmla="*/ 1996977 h 2237474"/>
              <a:gd name="connsiteX175" fmla="*/ 2874892 w 12192000"/>
              <a:gd name="connsiteY175" fmla="*/ 1996085 h 2237474"/>
              <a:gd name="connsiteX176" fmla="*/ 2864145 w 12192000"/>
              <a:gd name="connsiteY176" fmla="*/ 1994061 h 2237474"/>
              <a:gd name="connsiteX177" fmla="*/ 2843662 w 12192000"/>
              <a:gd name="connsiteY177" fmla="*/ 1992498 h 2237474"/>
              <a:gd name="connsiteX178" fmla="*/ 2796128 w 12192000"/>
              <a:gd name="connsiteY178" fmla="*/ 1976403 h 2237474"/>
              <a:gd name="connsiteX179" fmla="*/ 2756784 w 12192000"/>
              <a:gd name="connsiteY179" fmla="*/ 1985116 h 2237474"/>
              <a:gd name="connsiteX180" fmla="*/ 2748833 w 12192000"/>
              <a:gd name="connsiteY180" fmla="*/ 1986323 h 2237474"/>
              <a:gd name="connsiteX181" fmla="*/ 2748661 w 12192000"/>
              <a:gd name="connsiteY181" fmla="*/ 1986122 h 2237474"/>
              <a:gd name="connsiteX182" fmla="*/ 2740251 w 12192000"/>
              <a:gd name="connsiteY182" fmla="*/ 1986946 h 2237474"/>
              <a:gd name="connsiteX183" fmla="*/ 2718916 w 12192000"/>
              <a:gd name="connsiteY183" fmla="*/ 1990867 h 2237474"/>
              <a:gd name="connsiteX184" fmla="*/ 2713522 w 12192000"/>
              <a:gd name="connsiteY184" fmla="*/ 1990173 h 2237474"/>
              <a:gd name="connsiteX185" fmla="*/ 2680597 w 12192000"/>
              <a:gd name="connsiteY185" fmla="*/ 1984996 h 2237474"/>
              <a:gd name="connsiteX186" fmla="*/ 2578178 w 12192000"/>
              <a:gd name="connsiteY186" fmla="*/ 1990531 h 2237474"/>
              <a:gd name="connsiteX187" fmla="*/ 2476147 w 12192000"/>
              <a:gd name="connsiteY187" fmla="*/ 1998305 h 2237474"/>
              <a:gd name="connsiteX188" fmla="*/ 2373568 w 12192000"/>
              <a:gd name="connsiteY188" fmla="*/ 2003219 h 2237474"/>
              <a:gd name="connsiteX189" fmla="*/ 2321399 w 12192000"/>
              <a:gd name="connsiteY189" fmla="*/ 1989467 h 2237474"/>
              <a:gd name="connsiteX190" fmla="*/ 2315525 w 12192000"/>
              <a:gd name="connsiteY190" fmla="*/ 1989708 h 2237474"/>
              <a:gd name="connsiteX191" fmla="*/ 2300792 w 12192000"/>
              <a:gd name="connsiteY191" fmla="*/ 1994290 h 2237474"/>
              <a:gd name="connsiteX192" fmla="*/ 2295469 w 12192000"/>
              <a:gd name="connsiteY192" fmla="*/ 1996659 h 2237474"/>
              <a:gd name="connsiteX193" fmla="*/ 2287219 w 12192000"/>
              <a:gd name="connsiteY193" fmla="*/ 1998750 h 2237474"/>
              <a:gd name="connsiteX194" fmla="*/ 2286948 w 12192000"/>
              <a:gd name="connsiteY194" fmla="*/ 1998596 h 2237474"/>
              <a:gd name="connsiteX195" fmla="*/ 2243069 w 12192000"/>
              <a:gd name="connsiteY195" fmla="*/ 2015111 h 2237474"/>
              <a:gd name="connsiteX196" fmla="*/ 2186609 w 12192000"/>
              <a:gd name="connsiteY196" fmla="*/ 2008263 h 2237474"/>
              <a:gd name="connsiteX197" fmla="*/ 2164831 w 12192000"/>
              <a:gd name="connsiteY197" fmla="*/ 2010143 h 2237474"/>
              <a:gd name="connsiteX198" fmla="*/ 2152836 w 12192000"/>
              <a:gd name="connsiteY198" fmla="*/ 2010048 h 2237474"/>
              <a:gd name="connsiteX199" fmla="*/ 2117102 w 12192000"/>
              <a:gd name="connsiteY199" fmla="*/ 2023004 h 2237474"/>
              <a:gd name="connsiteX200" fmla="*/ 2111935 w 12192000"/>
              <a:gd name="connsiteY200" fmla="*/ 2023163 h 2237474"/>
              <a:gd name="connsiteX201" fmla="*/ 2089991 w 12192000"/>
              <a:gd name="connsiteY201" fmla="*/ 2034193 h 2237474"/>
              <a:gd name="connsiteX202" fmla="*/ 2058061 w 12192000"/>
              <a:gd name="connsiteY202" fmla="*/ 2047942 h 2237474"/>
              <a:gd name="connsiteX203" fmla="*/ 2055737 w 12192000"/>
              <a:gd name="connsiteY203" fmla="*/ 2047704 h 2237474"/>
              <a:gd name="connsiteX204" fmla="*/ 2042244 w 12192000"/>
              <a:gd name="connsiteY204" fmla="*/ 2055560 h 2237474"/>
              <a:gd name="connsiteX205" fmla="*/ 1976224 w 12192000"/>
              <a:gd name="connsiteY205" fmla="*/ 2074257 h 2237474"/>
              <a:gd name="connsiteX206" fmla="*/ 1877728 w 12192000"/>
              <a:gd name="connsiteY206" fmla="*/ 2101004 h 2237474"/>
              <a:gd name="connsiteX207" fmla="*/ 1759056 w 12192000"/>
              <a:gd name="connsiteY207" fmla="*/ 2125608 h 2237474"/>
              <a:gd name="connsiteX208" fmla="*/ 1637948 w 12192000"/>
              <a:gd name="connsiteY208" fmla="*/ 2172597 h 2237474"/>
              <a:gd name="connsiteX209" fmla="*/ 1434549 w 12192000"/>
              <a:gd name="connsiteY209" fmla="*/ 2234522 h 2237474"/>
              <a:gd name="connsiteX210" fmla="*/ 1398481 w 12192000"/>
              <a:gd name="connsiteY210" fmla="*/ 2237074 h 2237474"/>
              <a:gd name="connsiteX211" fmla="*/ 1398407 w 12192000"/>
              <a:gd name="connsiteY211" fmla="*/ 2237095 h 2237474"/>
              <a:gd name="connsiteX212" fmla="*/ 1370962 w 12192000"/>
              <a:gd name="connsiteY212" fmla="*/ 2237474 h 2237474"/>
              <a:gd name="connsiteX213" fmla="*/ 1356367 w 12192000"/>
              <a:gd name="connsiteY213" fmla="*/ 2235089 h 2237474"/>
              <a:gd name="connsiteX214" fmla="*/ 1324828 w 12192000"/>
              <a:gd name="connsiteY214" fmla="*/ 2231968 h 2237474"/>
              <a:gd name="connsiteX215" fmla="*/ 1297744 w 12192000"/>
              <a:gd name="connsiteY215" fmla="*/ 2235849 h 2237474"/>
              <a:gd name="connsiteX216" fmla="*/ 1286236 w 12192000"/>
              <a:gd name="connsiteY216" fmla="*/ 2233135 h 2237474"/>
              <a:gd name="connsiteX217" fmla="*/ 1283504 w 12192000"/>
              <a:gd name="connsiteY217" fmla="*/ 2233797 h 2237474"/>
              <a:gd name="connsiteX218" fmla="*/ 1279765 w 12192000"/>
              <a:gd name="connsiteY218" fmla="*/ 2229639 h 2237474"/>
              <a:gd name="connsiteX219" fmla="*/ 1195347 w 12192000"/>
              <a:gd name="connsiteY219" fmla="*/ 2212354 h 2237474"/>
              <a:gd name="connsiteX220" fmla="*/ 970251 w 12192000"/>
              <a:gd name="connsiteY220" fmla="*/ 2221029 h 2237474"/>
              <a:gd name="connsiteX221" fmla="*/ 812914 w 12192000"/>
              <a:gd name="connsiteY221" fmla="*/ 2202752 h 2237474"/>
              <a:gd name="connsiteX222" fmla="*/ 800195 w 12192000"/>
              <a:gd name="connsiteY222" fmla="*/ 2209407 h 2237474"/>
              <a:gd name="connsiteX223" fmla="*/ 784978 w 12192000"/>
              <a:gd name="connsiteY223" fmla="*/ 2212360 h 2237474"/>
              <a:gd name="connsiteX224" fmla="*/ 681987 w 12192000"/>
              <a:gd name="connsiteY224" fmla="*/ 2216757 h 2237474"/>
              <a:gd name="connsiteX225" fmla="*/ 669923 w 12192000"/>
              <a:gd name="connsiteY225" fmla="*/ 2211682 h 2237474"/>
              <a:gd name="connsiteX226" fmla="*/ 648680 w 12192000"/>
              <a:gd name="connsiteY226" fmla="*/ 2206229 h 2237474"/>
              <a:gd name="connsiteX227" fmla="*/ 597225 w 12192000"/>
              <a:gd name="connsiteY227" fmla="*/ 2180999 h 2237474"/>
              <a:gd name="connsiteX228" fmla="*/ 558449 w 12192000"/>
              <a:gd name="connsiteY228" fmla="*/ 2182346 h 2237474"/>
              <a:gd name="connsiteX229" fmla="*/ 550517 w 12192000"/>
              <a:gd name="connsiteY229" fmla="*/ 2182060 h 2237474"/>
              <a:gd name="connsiteX230" fmla="*/ 550309 w 12192000"/>
              <a:gd name="connsiteY230" fmla="*/ 2181825 h 2237474"/>
              <a:gd name="connsiteX231" fmla="*/ 541836 w 12192000"/>
              <a:gd name="connsiteY231" fmla="*/ 2181063 h 2237474"/>
              <a:gd name="connsiteX232" fmla="*/ 536057 w 12192000"/>
              <a:gd name="connsiteY232" fmla="*/ 2181537 h 2237474"/>
              <a:gd name="connsiteX233" fmla="*/ 520671 w 12192000"/>
              <a:gd name="connsiteY233" fmla="*/ 2180980 h 2237474"/>
              <a:gd name="connsiteX234" fmla="*/ 515024 w 12192000"/>
              <a:gd name="connsiteY234" fmla="*/ 2179258 h 2237474"/>
              <a:gd name="connsiteX235" fmla="*/ 512278 w 12192000"/>
              <a:gd name="connsiteY235" fmla="*/ 2176369 h 2237474"/>
              <a:gd name="connsiteX236" fmla="*/ 480419 w 12192000"/>
              <a:gd name="connsiteY236" fmla="*/ 2167807 h 2237474"/>
              <a:gd name="connsiteX237" fmla="*/ 413835 w 12192000"/>
              <a:gd name="connsiteY237" fmla="*/ 2156783 h 2237474"/>
              <a:gd name="connsiteX238" fmla="*/ 376513 w 12192000"/>
              <a:gd name="connsiteY238" fmla="*/ 2154014 h 2237474"/>
              <a:gd name="connsiteX239" fmla="*/ 273386 w 12192000"/>
              <a:gd name="connsiteY239" fmla="*/ 2142551 h 2237474"/>
              <a:gd name="connsiteX240" fmla="*/ 169207 w 12192000"/>
              <a:gd name="connsiteY240" fmla="*/ 2128100 h 2237474"/>
              <a:gd name="connsiteX241" fmla="*/ 93149 w 12192000"/>
              <a:gd name="connsiteY241" fmla="*/ 2105324 h 2237474"/>
              <a:gd name="connsiteX242" fmla="*/ 88109 w 12192000"/>
              <a:gd name="connsiteY242" fmla="*/ 2106704 h 2237474"/>
              <a:gd name="connsiteX243" fmla="*/ 80022 w 12192000"/>
              <a:gd name="connsiteY243" fmla="*/ 2107254 h 2237474"/>
              <a:gd name="connsiteX244" fmla="*/ 79717 w 12192000"/>
              <a:gd name="connsiteY244" fmla="*/ 2107046 h 2237474"/>
              <a:gd name="connsiteX245" fmla="*/ 72352 w 12192000"/>
              <a:gd name="connsiteY245" fmla="*/ 2107991 h 2237474"/>
              <a:gd name="connsiteX246" fmla="*/ 37645 w 12192000"/>
              <a:gd name="connsiteY246" fmla="*/ 2115401 h 2237474"/>
              <a:gd name="connsiteX247" fmla="*/ 4572 w 12192000"/>
              <a:gd name="connsiteY247" fmla="*/ 2111091 h 2237474"/>
              <a:gd name="connsiteX248" fmla="*/ 0 w 12192000"/>
              <a:gd name="connsiteY248" fmla="*/ 2110468 h 223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12192000" h="2237474">
                <a:moveTo>
                  <a:pt x="0" y="0"/>
                </a:moveTo>
                <a:lnTo>
                  <a:pt x="12192000" y="0"/>
                </a:lnTo>
                <a:lnTo>
                  <a:pt x="12192000" y="751299"/>
                </a:lnTo>
                <a:lnTo>
                  <a:pt x="12176759" y="759190"/>
                </a:lnTo>
                <a:cubicBezTo>
                  <a:pt x="12165968" y="763819"/>
                  <a:pt x="12157853" y="765770"/>
                  <a:pt x="12154948" y="762731"/>
                </a:cubicBezTo>
                <a:cubicBezTo>
                  <a:pt x="12116503" y="759396"/>
                  <a:pt x="12073342" y="763579"/>
                  <a:pt x="12047364" y="749662"/>
                </a:cubicBezTo>
                <a:cubicBezTo>
                  <a:pt x="12041261" y="730599"/>
                  <a:pt x="11914319" y="741909"/>
                  <a:pt x="11890686" y="732766"/>
                </a:cubicBezTo>
                <a:cubicBezTo>
                  <a:pt x="11832408" y="747890"/>
                  <a:pt x="11815359" y="777569"/>
                  <a:pt x="11782413" y="769868"/>
                </a:cubicBezTo>
                <a:cubicBezTo>
                  <a:pt x="11760031" y="763594"/>
                  <a:pt x="11675205" y="777151"/>
                  <a:pt x="11649954" y="749628"/>
                </a:cubicBezTo>
                <a:cubicBezTo>
                  <a:pt x="11608286" y="767874"/>
                  <a:pt x="11593031" y="740811"/>
                  <a:pt x="11560424" y="748017"/>
                </a:cubicBezTo>
                <a:cubicBezTo>
                  <a:pt x="11488916" y="747650"/>
                  <a:pt x="11449669" y="773362"/>
                  <a:pt x="11358455" y="747593"/>
                </a:cubicBezTo>
                <a:cubicBezTo>
                  <a:pt x="11316233" y="754756"/>
                  <a:pt x="11256313" y="713012"/>
                  <a:pt x="11165209" y="748852"/>
                </a:cubicBezTo>
                <a:cubicBezTo>
                  <a:pt x="11113345" y="753539"/>
                  <a:pt x="11140250" y="736122"/>
                  <a:pt x="11058755" y="749617"/>
                </a:cubicBezTo>
                <a:cubicBezTo>
                  <a:pt x="11036836" y="722990"/>
                  <a:pt x="10909903" y="759211"/>
                  <a:pt x="10884013" y="760728"/>
                </a:cubicBezTo>
                <a:cubicBezTo>
                  <a:pt x="10864519" y="743356"/>
                  <a:pt x="10853492" y="756172"/>
                  <a:pt x="10834688" y="757726"/>
                </a:cubicBezTo>
                <a:cubicBezTo>
                  <a:pt x="10826871" y="747343"/>
                  <a:pt x="10811086" y="746602"/>
                  <a:pt x="10805004" y="757573"/>
                </a:cubicBezTo>
                <a:cubicBezTo>
                  <a:pt x="10810951" y="784448"/>
                  <a:pt x="10744688" y="759043"/>
                  <a:pt x="10739478" y="776841"/>
                </a:cubicBezTo>
                <a:cubicBezTo>
                  <a:pt x="10678284" y="779408"/>
                  <a:pt x="10540854" y="756546"/>
                  <a:pt x="10458762" y="755400"/>
                </a:cubicBezTo>
                <a:cubicBezTo>
                  <a:pt x="10426976" y="747433"/>
                  <a:pt x="10362961" y="776166"/>
                  <a:pt x="10246919" y="769960"/>
                </a:cubicBezTo>
                <a:cubicBezTo>
                  <a:pt x="10231631" y="763610"/>
                  <a:pt x="10172943" y="749095"/>
                  <a:pt x="10167995" y="760843"/>
                </a:cubicBezTo>
                <a:cubicBezTo>
                  <a:pt x="10131971" y="759999"/>
                  <a:pt x="10021683" y="796978"/>
                  <a:pt x="9997044" y="780129"/>
                </a:cubicBezTo>
                <a:cubicBezTo>
                  <a:pt x="10001018" y="806225"/>
                  <a:pt x="9951331" y="779975"/>
                  <a:pt x="9943887" y="804141"/>
                </a:cubicBezTo>
                <a:lnTo>
                  <a:pt x="9918248" y="816628"/>
                </a:lnTo>
                <a:lnTo>
                  <a:pt x="9836148" y="858312"/>
                </a:lnTo>
                <a:lnTo>
                  <a:pt x="9823800" y="866604"/>
                </a:lnTo>
                <a:lnTo>
                  <a:pt x="9794684" y="864509"/>
                </a:lnTo>
                <a:lnTo>
                  <a:pt x="9778288" y="854362"/>
                </a:lnTo>
                <a:lnTo>
                  <a:pt x="9773886" y="857543"/>
                </a:lnTo>
                <a:cubicBezTo>
                  <a:pt x="9769008" y="863842"/>
                  <a:pt x="9766501" y="867741"/>
                  <a:pt x="9761459" y="862394"/>
                </a:cubicBezTo>
                <a:lnTo>
                  <a:pt x="9705768" y="894610"/>
                </a:lnTo>
                <a:cubicBezTo>
                  <a:pt x="9699860" y="897215"/>
                  <a:pt x="9692576" y="897590"/>
                  <a:pt x="9683005" y="894128"/>
                </a:cubicBezTo>
                <a:cubicBezTo>
                  <a:pt x="9664449" y="898200"/>
                  <a:pt x="9612100" y="914263"/>
                  <a:pt x="9594438" y="919051"/>
                </a:cubicBezTo>
                <a:lnTo>
                  <a:pt x="9577033" y="922857"/>
                </a:lnTo>
                <a:cubicBezTo>
                  <a:pt x="9568659" y="926175"/>
                  <a:pt x="9551353" y="936082"/>
                  <a:pt x="9544189" y="938966"/>
                </a:cubicBezTo>
                <a:cubicBezTo>
                  <a:pt x="9538380" y="940584"/>
                  <a:pt x="9541329" y="937538"/>
                  <a:pt x="9534048" y="940158"/>
                </a:cubicBezTo>
                <a:cubicBezTo>
                  <a:pt x="9533709" y="946069"/>
                  <a:pt x="9530854" y="951684"/>
                  <a:pt x="9500499" y="954680"/>
                </a:cubicBezTo>
                <a:cubicBezTo>
                  <a:pt x="9481230" y="968165"/>
                  <a:pt x="9456325" y="979029"/>
                  <a:pt x="9428195" y="986225"/>
                </a:cubicBezTo>
                <a:cubicBezTo>
                  <a:pt x="9422499" y="981315"/>
                  <a:pt x="9414660" y="991352"/>
                  <a:pt x="9410017" y="993931"/>
                </a:cubicBezTo>
                <a:cubicBezTo>
                  <a:pt x="9408360" y="990327"/>
                  <a:pt x="9395782" y="990863"/>
                  <a:pt x="9392919" y="994656"/>
                </a:cubicBezTo>
                <a:cubicBezTo>
                  <a:pt x="9310581" y="1024474"/>
                  <a:pt x="9345163" y="981210"/>
                  <a:pt x="9301293" y="1011593"/>
                </a:cubicBezTo>
                <a:cubicBezTo>
                  <a:pt x="9292916" y="1014346"/>
                  <a:pt x="9285483" y="1013807"/>
                  <a:pt x="9278619" y="1011878"/>
                </a:cubicBezTo>
                <a:lnTo>
                  <a:pt x="9268019" y="1007442"/>
                </a:lnTo>
                <a:lnTo>
                  <a:pt x="9234662" y="1023056"/>
                </a:lnTo>
                <a:cubicBezTo>
                  <a:pt x="9217868" y="1029197"/>
                  <a:pt x="9199852" y="1034202"/>
                  <a:pt x="9181033" y="1037921"/>
                </a:cubicBezTo>
                <a:cubicBezTo>
                  <a:pt x="9174974" y="1030923"/>
                  <a:pt x="9162516" y="1043719"/>
                  <a:pt x="9155969" y="1046804"/>
                </a:cubicBezTo>
                <a:cubicBezTo>
                  <a:pt x="9154734" y="1041866"/>
                  <a:pt x="9138567" y="1041606"/>
                  <a:pt x="9133985" y="1046450"/>
                </a:cubicBezTo>
                <a:cubicBezTo>
                  <a:pt x="9021681" y="1079910"/>
                  <a:pt x="9076377" y="1024799"/>
                  <a:pt x="9012987" y="1061986"/>
                </a:cubicBezTo>
                <a:lnTo>
                  <a:pt x="8968445" y="1052169"/>
                </a:lnTo>
                <a:lnTo>
                  <a:pt x="8958984" y="1057212"/>
                </a:lnTo>
                <a:cubicBezTo>
                  <a:pt x="8920115" y="1062770"/>
                  <a:pt x="8906181" y="1053838"/>
                  <a:pt x="8886001" y="1067468"/>
                </a:cubicBezTo>
                <a:cubicBezTo>
                  <a:pt x="8847384" y="1050046"/>
                  <a:pt x="8863283" y="1068286"/>
                  <a:pt x="8838610" y="1075091"/>
                </a:cubicBezTo>
                <a:cubicBezTo>
                  <a:pt x="8816007" y="1080079"/>
                  <a:pt x="8773923" y="1092257"/>
                  <a:pt x="8750383" y="1097387"/>
                </a:cubicBezTo>
                <a:cubicBezTo>
                  <a:pt x="8735450" y="1116502"/>
                  <a:pt x="8721220" y="1097372"/>
                  <a:pt x="8697365" y="1105869"/>
                </a:cubicBezTo>
                <a:cubicBezTo>
                  <a:pt x="8687037" y="1113735"/>
                  <a:pt x="8678781" y="1115961"/>
                  <a:pt x="8665605" y="1110791"/>
                </a:cubicBezTo>
                <a:cubicBezTo>
                  <a:pt x="8618410" y="1148662"/>
                  <a:pt x="8633049" y="1116609"/>
                  <a:pt x="8584946" y="1135226"/>
                </a:cubicBezTo>
                <a:cubicBezTo>
                  <a:pt x="8544020" y="1153499"/>
                  <a:pt x="8496232" y="1168229"/>
                  <a:pt x="8460755" y="1203427"/>
                </a:cubicBezTo>
                <a:cubicBezTo>
                  <a:pt x="8454928" y="1212828"/>
                  <a:pt x="8436573" y="1218574"/>
                  <a:pt x="8419755" y="1216260"/>
                </a:cubicBezTo>
                <a:cubicBezTo>
                  <a:pt x="8416861" y="1215863"/>
                  <a:pt x="8414124" y="1215234"/>
                  <a:pt x="8411626" y="1214397"/>
                </a:cubicBezTo>
                <a:cubicBezTo>
                  <a:pt x="8391326" y="1238641"/>
                  <a:pt x="8371389" y="1231045"/>
                  <a:pt x="8363469" y="1246658"/>
                </a:cubicBezTo>
                <a:cubicBezTo>
                  <a:pt x="8322316" y="1258746"/>
                  <a:pt x="8283162" y="1250600"/>
                  <a:pt x="8275497" y="1264396"/>
                </a:cubicBezTo>
                <a:cubicBezTo>
                  <a:pt x="8253233" y="1266996"/>
                  <a:pt x="8218383" y="1257577"/>
                  <a:pt x="8206287" y="1273060"/>
                </a:cubicBezTo>
                <a:cubicBezTo>
                  <a:pt x="8200396" y="1262794"/>
                  <a:pt x="8183827" y="1285000"/>
                  <a:pt x="8168705" y="1279956"/>
                </a:cubicBezTo>
                <a:cubicBezTo>
                  <a:pt x="8157611" y="1275235"/>
                  <a:pt x="8149996" y="1280870"/>
                  <a:pt x="8139997" y="1282713"/>
                </a:cubicBezTo>
                <a:cubicBezTo>
                  <a:pt x="8125566" y="1279776"/>
                  <a:pt x="8084128" y="1294221"/>
                  <a:pt x="8074238" y="1301895"/>
                </a:cubicBezTo>
                <a:cubicBezTo>
                  <a:pt x="8052170" y="1326903"/>
                  <a:pt x="7986951" y="1319381"/>
                  <a:pt x="7968292" y="1338779"/>
                </a:cubicBezTo>
                <a:cubicBezTo>
                  <a:pt x="7960694" y="1342282"/>
                  <a:pt x="7952937" y="1344333"/>
                  <a:pt x="7945122" y="1345477"/>
                </a:cubicBezTo>
                <a:lnTo>
                  <a:pt x="7922771" y="1346645"/>
                </a:lnTo>
                <a:lnTo>
                  <a:pt x="7915461" y="1342919"/>
                </a:lnTo>
                <a:lnTo>
                  <a:pt x="7902328" y="1345865"/>
                </a:lnTo>
                <a:lnTo>
                  <a:pt x="7898322" y="1345689"/>
                </a:lnTo>
                <a:lnTo>
                  <a:pt x="7875879" y="1345646"/>
                </a:lnTo>
                <a:cubicBezTo>
                  <a:pt x="7890672" y="1367295"/>
                  <a:pt x="7816428" y="1353520"/>
                  <a:pt x="7840612" y="1369373"/>
                </a:cubicBezTo>
                <a:cubicBezTo>
                  <a:pt x="7803208" y="1375918"/>
                  <a:pt x="7836041" y="1389289"/>
                  <a:pt x="7786819" y="1378970"/>
                </a:cubicBezTo>
                <a:cubicBezTo>
                  <a:pt x="7732613" y="1405648"/>
                  <a:pt x="7587405" y="1382806"/>
                  <a:pt x="7548172" y="1417460"/>
                </a:cubicBezTo>
                <a:cubicBezTo>
                  <a:pt x="7551327" y="1405830"/>
                  <a:pt x="7499280" y="1470447"/>
                  <a:pt x="7483437" y="1478152"/>
                </a:cubicBezTo>
                <a:cubicBezTo>
                  <a:pt x="7446517" y="1491067"/>
                  <a:pt x="7432754" y="1502351"/>
                  <a:pt x="7377870" y="1523319"/>
                </a:cubicBezTo>
                <a:cubicBezTo>
                  <a:pt x="7324166" y="1536168"/>
                  <a:pt x="7290459" y="1563749"/>
                  <a:pt x="7230737" y="1562633"/>
                </a:cubicBezTo>
                <a:cubicBezTo>
                  <a:pt x="7229794" y="1566487"/>
                  <a:pt x="7227568" y="1569908"/>
                  <a:pt x="7224458" y="1573008"/>
                </a:cubicBezTo>
                <a:lnTo>
                  <a:pt x="7213486" y="1580987"/>
                </a:lnTo>
                <a:lnTo>
                  <a:pt x="7210972" y="1580856"/>
                </a:lnTo>
                <a:lnTo>
                  <a:pt x="7183121" y="1595162"/>
                </a:lnTo>
                <a:lnTo>
                  <a:pt x="7164601" y="1606490"/>
                </a:lnTo>
                <a:lnTo>
                  <a:pt x="7159286" y="1606850"/>
                </a:lnTo>
                <a:cubicBezTo>
                  <a:pt x="7150961" y="1609262"/>
                  <a:pt x="7125743" y="1618162"/>
                  <a:pt x="7114651" y="1620959"/>
                </a:cubicBezTo>
                <a:cubicBezTo>
                  <a:pt x="7109310" y="1606138"/>
                  <a:pt x="7106695" y="1617324"/>
                  <a:pt x="7092727" y="1623628"/>
                </a:cubicBezTo>
                <a:cubicBezTo>
                  <a:pt x="7081313" y="1602012"/>
                  <a:pt x="7049394" y="1627301"/>
                  <a:pt x="7031309" y="1619451"/>
                </a:cubicBezTo>
                <a:cubicBezTo>
                  <a:pt x="7021305" y="1624569"/>
                  <a:pt x="7010515" y="1629587"/>
                  <a:pt x="6999084" y="1634317"/>
                </a:cubicBezTo>
                <a:lnTo>
                  <a:pt x="6992107" y="1636860"/>
                </a:lnTo>
                <a:lnTo>
                  <a:pt x="6991765" y="1636725"/>
                </a:lnTo>
                <a:cubicBezTo>
                  <a:pt x="6989813" y="1636884"/>
                  <a:pt x="6987353" y="1637572"/>
                  <a:pt x="6983996" y="1639040"/>
                </a:cubicBezTo>
                <a:lnTo>
                  <a:pt x="6979383" y="1641496"/>
                </a:lnTo>
                <a:lnTo>
                  <a:pt x="6900177" y="1636016"/>
                </a:lnTo>
                <a:cubicBezTo>
                  <a:pt x="6859708" y="1641136"/>
                  <a:pt x="6829973" y="1628753"/>
                  <a:pt x="6795372" y="1644845"/>
                </a:cubicBezTo>
                <a:cubicBezTo>
                  <a:pt x="6757466" y="1649571"/>
                  <a:pt x="6723150" y="1647290"/>
                  <a:pt x="6692251" y="1656357"/>
                </a:cubicBezTo>
                <a:cubicBezTo>
                  <a:pt x="6678032" y="1652894"/>
                  <a:pt x="6665282" y="1652445"/>
                  <a:pt x="6655235" y="1661869"/>
                </a:cubicBezTo>
                <a:cubicBezTo>
                  <a:pt x="6619334" y="1664040"/>
                  <a:pt x="6608179" y="1654034"/>
                  <a:pt x="6587857" y="1665769"/>
                </a:cubicBezTo>
                <a:lnTo>
                  <a:pt x="6554894" y="1664428"/>
                </a:lnTo>
                <a:lnTo>
                  <a:pt x="6551579" y="1662213"/>
                </a:lnTo>
                <a:lnTo>
                  <a:pt x="6545693" y="1661776"/>
                </a:lnTo>
                <a:lnTo>
                  <a:pt x="6530561" y="1664619"/>
                </a:lnTo>
                <a:lnTo>
                  <a:pt x="6525028" y="1666354"/>
                </a:lnTo>
                <a:cubicBezTo>
                  <a:pt x="6521154" y="1667301"/>
                  <a:pt x="6518510" y="1667613"/>
                  <a:pt x="6516595" y="1667475"/>
                </a:cubicBezTo>
                <a:lnTo>
                  <a:pt x="6516340" y="1667291"/>
                </a:lnTo>
                <a:lnTo>
                  <a:pt x="6508541" y="1668757"/>
                </a:lnTo>
                <a:cubicBezTo>
                  <a:pt x="6495493" y="1671715"/>
                  <a:pt x="6482908" y="1675051"/>
                  <a:pt x="6471012" y="1678604"/>
                </a:cubicBezTo>
                <a:cubicBezTo>
                  <a:pt x="6457809" y="1668164"/>
                  <a:pt x="6415506" y="1688334"/>
                  <a:pt x="6415265" y="1665317"/>
                </a:cubicBezTo>
                <a:cubicBezTo>
                  <a:pt x="6399063" y="1669446"/>
                  <a:pt x="6391173" y="1680085"/>
                  <a:pt x="6393343" y="1664672"/>
                </a:cubicBezTo>
                <a:lnTo>
                  <a:pt x="6380457" y="1662376"/>
                </a:lnTo>
                <a:lnTo>
                  <a:pt x="6280959" y="1689329"/>
                </a:lnTo>
                <a:lnTo>
                  <a:pt x="6266765" y="1695560"/>
                </a:lnTo>
                <a:cubicBezTo>
                  <a:pt x="6262331" y="1698152"/>
                  <a:pt x="6258580" y="1701192"/>
                  <a:pt x="6255823" y="1704850"/>
                </a:cubicBezTo>
                <a:cubicBezTo>
                  <a:pt x="6200184" y="1694834"/>
                  <a:pt x="6155082" y="1716996"/>
                  <a:pt x="6098321" y="1721646"/>
                </a:cubicBezTo>
                <a:cubicBezTo>
                  <a:pt x="6036511" y="1734126"/>
                  <a:pt x="5902526" y="1770074"/>
                  <a:pt x="5880652" y="1779643"/>
                </a:cubicBezTo>
                <a:cubicBezTo>
                  <a:pt x="5862008" y="1784877"/>
                  <a:pt x="5777344" y="1786304"/>
                  <a:pt x="5785959" y="1775307"/>
                </a:cubicBezTo>
                <a:cubicBezTo>
                  <a:pt x="5732223" y="1803618"/>
                  <a:pt x="5707481" y="1784706"/>
                  <a:pt x="5643534" y="1802919"/>
                </a:cubicBezTo>
                <a:lnTo>
                  <a:pt x="5518799" y="1818312"/>
                </a:lnTo>
                <a:lnTo>
                  <a:pt x="5505014" y="1819259"/>
                </a:lnTo>
                <a:lnTo>
                  <a:pt x="5499949" y="1814490"/>
                </a:lnTo>
                <a:lnTo>
                  <a:pt x="5453307" y="1815450"/>
                </a:lnTo>
                <a:cubicBezTo>
                  <a:pt x="5433075" y="1827706"/>
                  <a:pt x="5395563" y="1821122"/>
                  <a:pt x="5364192" y="1826074"/>
                </a:cubicBezTo>
                <a:lnTo>
                  <a:pt x="5350380" y="1830891"/>
                </a:lnTo>
                <a:lnTo>
                  <a:pt x="5259633" y="1837160"/>
                </a:lnTo>
                <a:lnTo>
                  <a:pt x="5197513" y="1844718"/>
                </a:lnTo>
                <a:lnTo>
                  <a:pt x="5184170" y="1849402"/>
                </a:lnTo>
                <a:lnTo>
                  <a:pt x="5168852" y="1844846"/>
                </a:lnTo>
                <a:cubicBezTo>
                  <a:pt x="5166986" y="1843561"/>
                  <a:pt x="5165478" y="1842127"/>
                  <a:pt x="5164370" y="1840597"/>
                </a:cubicBezTo>
                <a:lnTo>
                  <a:pt x="5114927" y="1847827"/>
                </a:lnTo>
                <a:lnTo>
                  <a:pt x="5108970" y="1847935"/>
                </a:lnTo>
                <a:lnTo>
                  <a:pt x="5067961" y="1845917"/>
                </a:lnTo>
                <a:lnTo>
                  <a:pt x="5007075" y="1838626"/>
                </a:lnTo>
                <a:cubicBezTo>
                  <a:pt x="4987003" y="1833546"/>
                  <a:pt x="4969259" y="1814096"/>
                  <a:pt x="4944087" y="1823332"/>
                </a:cubicBezTo>
                <a:cubicBezTo>
                  <a:pt x="4949882" y="1812650"/>
                  <a:pt x="4914396" y="1826154"/>
                  <a:pt x="4907662" y="1816900"/>
                </a:cubicBezTo>
                <a:cubicBezTo>
                  <a:pt x="4903760" y="1809237"/>
                  <a:pt x="4892087" y="1811549"/>
                  <a:pt x="4882386" y="1809844"/>
                </a:cubicBezTo>
                <a:cubicBezTo>
                  <a:pt x="4874062" y="1802609"/>
                  <a:pt x="4826962" y="1801349"/>
                  <a:pt x="4811440" y="1804655"/>
                </a:cubicBezTo>
                <a:cubicBezTo>
                  <a:pt x="4768806" y="1818748"/>
                  <a:pt x="4725356" y="1790961"/>
                  <a:pt x="4691075" y="1801389"/>
                </a:cubicBezTo>
                <a:cubicBezTo>
                  <a:pt x="4663743" y="1799478"/>
                  <a:pt x="4655044" y="1795479"/>
                  <a:pt x="4647449" y="1793181"/>
                </a:cubicBezTo>
                <a:lnTo>
                  <a:pt x="4645504" y="1787606"/>
                </a:lnTo>
                <a:lnTo>
                  <a:pt x="4632229" y="1785815"/>
                </a:lnTo>
                <a:lnTo>
                  <a:pt x="4629273" y="1784355"/>
                </a:lnTo>
                <a:cubicBezTo>
                  <a:pt x="4623639" y="1781544"/>
                  <a:pt x="4617950" y="1778917"/>
                  <a:pt x="4611738" y="1776964"/>
                </a:cubicBezTo>
                <a:cubicBezTo>
                  <a:pt x="4601379" y="1800272"/>
                  <a:pt x="4557197" y="1764196"/>
                  <a:pt x="4560070" y="1785640"/>
                </a:cubicBezTo>
                <a:lnTo>
                  <a:pt x="4536503" y="1785334"/>
                </a:lnTo>
                <a:lnTo>
                  <a:pt x="4513724" y="1791996"/>
                </a:lnTo>
                <a:lnTo>
                  <a:pt x="4501513" y="1799835"/>
                </a:lnTo>
                <a:lnTo>
                  <a:pt x="4459076" y="1813003"/>
                </a:lnTo>
                <a:lnTo>
                  <a:pt x="4459810" y="1797886"/>
                </a:lnTo>
                <a:lnTo>
                  <a:pt x="4379064" y="1817177"/>
                </a:lnTo>
                <a:lnTo>
                  <a:pt x="4319209" y="1834833"/>
                </a:lnTo>
                <a:lnTo>
                  <a:pt x="4306907" y="1841641"/>
                </a:lnTo>
                <a:lnTo>
                  <a:pt x="4290981" y="1839677"/>
                </a:lnTo>
                <a:cubicBezTo>
                  <a:pt x="4288909" y="1838717"/>
                  <a:pt x="4287163" y="1837555"/>
                  <a:pt x="4285792" y="1836231"/>
                </a:cubicBezTo>
                <a:lnTo>
                  <a:pt x="4238372" y="1851480"/>
                </a:lnTo>
                <a:lnTo>
                  <a:pt x="4232517" y="1852567"/>
                </a:lnTo>
                <a:lnTo>
                  <a:pt x="4191732" y="1857328"/>
                </a:lnTo>
                <a:lnTo>
                  <a:pt x="4065532" y="1855477"/>
                </a:lnTo>
                <a:cubicBezTo>
                  <a:pt x="4069305" y="1844009"/>
                  <a:pt x="4036780" y="1863138"/>
                  <a:pt x="4028460" y="1855137"/>
                </a:cubicBezTo>
                <a:cubicBezTo>
                  <a:pt x="4023224" y="1848238"/>
                  <a:pt x="4012138" y="1852433"/>
                  <a:pt x="4002267" y="1852352"/>
                </a:cubicBezTo>
                <a:cubicBezTo>
                  <a:pt x="3992749" y="1846600"/>
                  <a:pt x="3946095" y="1853107"/>
                  <a:pt x="3931396" y="1858915"/>
                </a:cubicBezTo>
                <a:cubicBezTo>
                  <a:pt x="3891932" y="1879798"/>
                  <a:pt x="3844059" y="1859600"/>
                  <a:pt x="3812162" y="1875501"/>
                </a:cubicBezTo>
                <a:cubicBezTo>
                  <a:pt x="3784875" y="1878116"/>
                  <a:pt x="3775574" y="1875612"/>
                  <a:pt x="3767672" y="1874600"/>
                </a:cubicBezTo>
                <a:lnTo>
                  <a:pt x="3764741" y="1869433"/>
                </a:lnTo>
                <a:lnTo>
                  <a:pt x="3751332" y="1869854"/>
                </a:lnTo>
                <a:lnTo>
                  <a:pt x="3748155" y="1868903"/>
                </a:lnTo>
                <a:cubicBezTo>
                  <a:pt x="3742091" y="1867062"/>
                  <a:pt x="3736007" y="1865414"/>
                  <a:pt x="3729530" y="1864513"/>
                </a:cubicBezTo>
                <a:cubicBezTo>
                  <a:pt x="3723549" y="1889158"/>
                  <a:pt x="3673453" y="1860919"/>
                  <a:pt x="3680177" y="1881552"/>
                </a:cubicBezTo>
                <a:cubicBezTo>
                  <a:pt x="3643549" y="1880892"/>
                  <a:pt x="3599470" y="1913398"/>
                  <a:pt x="3567259" y="1893482"/>
                </a:cubicBezTo>
                <a:cubicBezTo>
                  <a:pt x="3512865" y="1897927"/>
                  <a:pt x="3463644" y="1898121"/>
                  <a:pt x="3405770" y="1904591"/>
                </a:cubicBezTo>
                <a:cubicBezTo>
                  <a:pt x="3361027" y="1917619"/>
                  <a:pt x="3312439" y="1902759"/>
                  <a:pt x="3280097" y="1919610"/>
                </a:cubicBezTo>
                <a:cubicBezTo>
                  <a:pt x="3228353" y="1917339"/>
                  <a:pt x="3163854" y="1927961"/>
                  <a:pt x="3123424" y="1952930"/>
                </a:cubicBezTo>
                <a:cubicBezTo>
                  <a:pt x="3067921" y="1955455"/>
                  <a:pt x="3058626" y="1970554"/>
                  <a:pt x="3009910" y="1957866"/>
                </a:cubicBezTo>
                <a:cubicBezTo>
                  <a:pt x="3005875" y="1961558"/>
                  <a:pt x="3001138" y="1964570"/>
                  <a:pt x="2995934" y="1967085"/>
                </a:cubicBezTo>
                <a:lnTo>
                  <a:pt x="2980071" y="1972988"/>
                </a:lnTo>
                <a:lnTo>
                  <a:pt x="2978094" y="1972369"/>
                </a:lnTo>
                <a:lnTo>
                  <a:pt x="2942858" y="1981367"/>
                </a:lnTo>
                <a:lnTo>
                  <a:pt x="2875436" y="1996977"/>
                </a:lnTo>
                <a:lnTo>
                  <a:pt x="2874892" y="1996085"/>
                </a:lnTo>
                <a:cubicBezTo>
                  <a:pt x="2872808" y="1994277"/>
                  <a:pt x="2869648" y="1993306"/>
                  <a:pt x="2864145" y="1994061"/>
                </a:cubicBezTo>
                <a:cubicBezTo>
                  <a:pt x="2872218" y="1978115"/>
                  <a:pt x="2860603" y="1988862"/>
                  <a:pt x="2843662" y="1992498"/>
                </a:cubicBezTo>
                <a:cubicBezTo>
                  <a:pt x="2852423" y="1968542"/>
                  <a:pt x="2804535" y="1987804"/>
                  <a:pt x="2796128" y="1976403"/>
                </a:cubicBezTo>
                <a:cubicBezTo>
                  <a:pt x="2783487" y="1979614"/>
                  <a:pt x="2770278" y="1982573"/>
                  <a:pt x="2756784" y="1985116"/>
                </a:cubicBezTo>
                <a:lnTo>
                  <a:pt x="2748833" y="1986323"/>
                </a:lnTo>
                <a:cubicBezTo>
                  <a:pt x="2748775" y="1986256"/>
                  <a:pt x="2748719" y="1986188"/>
                  <a:pt x="2748661" y="1986122"/>
                </a:cubicBezTo>
                <a:cubicBezTo>
                  <a:pt x="2746906" y="1985902"/>
                  <a:pt x="2744280" y="1986117"/>
                  <a:pt x="2740251" y="1986946"/>
                </a:cubicBezTo>
                <a:lnTo>
                  <a:pt x="2718916" y="1990867"/>
                </a:lnTo>
                <a:lnTo>
                  <a:pt x="2713522" y="1990173"/>
                </a:lnTo>
                <a:lnTo>
                  <a:pt x="2680597" y="1984996"/>
                </a:lnTo>
                <a:cubicBezTo>
                  <a:pt x="2658416" y="1985461"/>
                  <a:pt x="2612251" y="1988312"/>
                  <a:pt x="2578178" y="1990531"/>
                </a:cubicBezTo>
                <a:cubicBezTo>
                  <a:pt x="2545413" y="1998704"/>
                  <a:pt x="2513846" y="1994934"/>
                  <a:pt x="2476147" y="1998305"/>
                </a:cubicBezTo>
                <a:cubicBezTo>
                  <a:pt x="2437134" y="2013637"/>
                  <a:pt x="2413847" y="1999542"/>
                  <a:pt x="2373568" y="2003219"/>
                </a:cubicBezTo>
                <a:cubicBezTo>
                  <a:pt x="2341422" y="2024631"/>
                  <a:pt x="2342856" y="1992997"/>
                  <a:pt x="2321399" y="1989467"/>
                </a:cubicBezTo>
                <a:lnTo>
                  <a:pt x="2315525" y="1989708"/>
                </a:lnTo>
                <a:lnTo>
                  <a:pt x="2300792" y="1994290"/>
                </a:lnTo>
                <a:lnTo>
                  <a:pt x="2295469" y="1996659"/>
                </a:lnTo>
                <a:cubicBezTo>
                  <a:pt x="2291722" y="1998049"/>
                  <a:pt x="2289127" y="1998665"/>
                  <a:pt x="2287219" y="1998750"/>
                </a:cubicBezTo>
                <a:lnTo>
                  <a:pt x="2286948" y="1998596"/>
                </a:lnTo>
                <a:lnTo>
                  <a:pt x="2243069" y="2015111"/>
                </a:lnTo>
                <a:cubicBezTo>
                  <a:pt x="2229030" y="2006206"/>
                  <a:pt x="2188966" y="2031217"/>
                  <a:pt x="2186609" y="2008263"/>
                </a:cubicBezTo>
                <a:cubicBezTo>
                  <a:pt x="2170936" y="2014251"/>
                  <a:pt x="2164097" y="2025782"/>
                  <a:pt x="2164831" y="2010143"/>
                </a:cubicBezTo>
                <a:cubicBezTo>
                  <a:pt x="2159536" y="2011705"/>
                  <a:pt x="2155830" y="2011340"/>
                  <a:pt x="2152836" y="2010048"/>
                </a:cubicBezTo>
                <a:lnTo>
                  <a:pt x="2117102" y="2023004"/>
                </a:lnTo>
                <a:lnTo>
                  <a:pt x="2111935" y="2023163"/>
                </a:lnTo>
                <a:lnTo>
                  <a:pt x="2089991" y="2034193"/>
                </a:lnTo>
                <a:lnTo>
                  <a:pt x="2058061" y="2047942"/>
                </a:lnTo>
                <a:lnTo>
                  <a:pt x="2055737" y="2047704"/>
                </a:lnTo>
                <a:lnTo>
                  <a:pt x="2042244" y="2055560"/>
                </a:lnTo>
                <a:cubicBezTo>
                  <a:pt x="2038090" y="2058656"/>
                  <a:pt x="1978623" y="2070285"/>
                  <a:pt x="1976224" y="2074257"/>
                </a:cubicBezTo>
                <a:cubicBezTo>
                  <a:pt x="1920172" y="2070662"/>
                  <a:pt x="1933546" y="2089824"/>
                  <a:pt x="1877728" y="2101004"/>
                </a:cubicBezTo>
                <a:cubicBezTo>
                  <a:pt x="1839146" y="2101989"/>
                  <a:pt x="1818769" y="2108983"/>
                  <a:pt x="1759056" y="2125608"/>
                </a:cubicBezTo>
                <a:cubicBezTo>
                  <a:pt x="1719091" y="2137539"/>
                  <a:pt x="1691494" y="2161097"/>
                  <a:pt x="1637948" y="2172597"/>
                </a:cubicBezTo>
                <a:cubicBezTo>
                  <a:pt x="1587306" y="2207053"/>
                  <a:pt x="1496241" y="2208973"/>
                  <a:pt x="1434549" y="2234522"/>
                </a:cubicBezTo>
                <a:cubicBezTo>
                  <a:pt x="1402655" y="2224964"/>
                  <a:pt x="1409212" y="2231152"/>
                  <a:pt x="1398481" y="2237074"/>
                </a:cubicBezTo>
                <a:cubicBezTo>
                  <a:pt x="1398456" y="2237082"/>
                  <a:pt x="1398432" y="2237089"/>
                  <a:pt x="1398407" y="2237095"/>
                </a:cubicBezTo>
                <a:lnTo>
                  <a:pt x="1370962" y="2237474"/>
                </a:lnTo>
                <a:lnTo>
                  <a:pt x="1356367" y="2235089"/>
                </a:lnTo>
                <a:cubicBezTo>
                  <a:pt x="1346056" y="2233320"/>
                  <a:pt x="1335986" y="2231930"/>
                  <a:pt x="1324828" y="2231968"/>
                </a:cubicBezTo>
                <a:lnTo>
                  <a:pt x="1297744" y="2235849"/>
                </a:lnTo>
                <a:lnTo>
                  <a:pt x="1286236" y="2233135"/>
                </a:lnTo>
                <a:lnTo>
                  <a:pt x="1283504" y="2233797"/>
                </a:lnTo>
                <a:lnTo>
                  <a:pt x="1279765" y="2229639"/>
                </a:lnTo>
                <a:cubicBezTo>
                  <a:pt x="1260110" y="2221111"/>
                  <a:pt x="1209850" y="2211602"/>
                  <a:pt x="1195347" y="2212354"/>
                </a:cubicBezTo>
                <a:cubicBezTo>
                  <a:pt x="1171903" y="2216875"/>
                  <a:pt x="1033292" y="2222456"/>
                  <a:pt x="970251" y="2221029"/>
                </a:cubicBezTo>
                <a:cubicBezTo>
                  <a:pt x="913858" y="2213074"/>
                  <a:pt x="864984" y="2224767"/>
                  <a:pt x="812914" y="2202752"/>
                </a:cubicBezTo>
                <a:cubicBezTo>
                  <a:pt x="809419" y="2205714"/>
                  <a:pt x="805091" y="2207855"/>
                  <a:pt x="800195" y="2209407"/>
                </a:cubicBezTo>
                <a:lnTo>
                  <a:pt x="784978" y="2212360"/>
                </a:lnTo>
                <a:lnTo>
                  <a:pt x="681987" y="2216757"/>
                </a:lnTo>
                <a:lnTo>
                  <a:pt x="669923" y="2211682"/>
                </a:lnTo>
                <a:cubicBezTo>
                  <a:pt x="675432" y="2197125"/>
                  <a:pt x="665394" y="2205767"/>
                  <a:pt x="648680" y="2206229"/>
                </a:cubicBezTo>
                <a:cubicBezTo>
                  <a:pt x="653511" y="2183723"/>
                  <a:pt x="607806" y="2194090"/>
                  <a:pt x="597225" y="2180999"/>
                </a:cubicBezTo>
                <a:cubicBezTo>
                  <a:pt x="584838" y="2181847"/>
                  <a:pt x="571827" y="2182333"/>
                  <a:pt x="558449" y="2182346"/>
                </a:cubicBezTo>
                <a:lnTo>
                  <a:pt x="550517" y="2182060"/>
                </a:lnTo>
                <a:lnTo>
                  <a:pt x="550309" y="2181825"/>
                </a:lnTo>
                <a:cubicBezTo>
                  <a:pt x="548471" y="2181269"/>
                  <a:pt x="545824" y="2180990"/>
                  <a:pt x="541836" y="2181063"/>
                </a:cubicBezTo>
                <a:lnTo>
                  <a:pt x="536057" y="2181537"/>
                </a:lnTo>
                <a:lnTo>
                  <a:pt x="520671" y="2180980"/>
                </a:lnTo>
                <a:lnTo>
                  <a:pt x="515024" y="2179258"/>
                </a:lnTo>
                <a:lnTo>
                  <a:pt x="512278" y="2176369"/>
                </a:lnTo>
                <a:lnTo>
                  <a:pt x="480419" y="2167807"/>
                </a:lnTo>
                <a:cubicBezTo>
                  <a:pt x="458012" y="2174781"/>
                  <a:pt x="449332" y="2162566"/>
                  <a:pt x="413835" y="2156783"/>
                </a:cubicBezTo>
                <a:cubicBezTo>
                  <a:pt x="401959" y="2163765"/>
                  <a:pt x="389622" y="2160522"/>
                  <a:pt x="376513" y="2154014"/>
                </a:cubicBezTo>
                <a:cubicBezTo>
                  <a:pt x="344376" y="2156059"/>
                  <a:pt x="311403" y="2146283"/>
                  <a:pt x="273386" y="2142551"/>
                </a:cubicBezTo>
                <a:cubicBezTo>
                  <a:pt x="236093" y="2150634"/>
                  <a:pt x="209811" y="2132011"/>
                  <a:pt x="169207" y="2128100"/>
                </a:cubicBezTo>
                <a:lnTo>
                  <a:pt x="93149" y="2105324"/>
                </a:lnTo>
                <a:lnTo>
                  <a:pt x="88109" y="2106704"/>
                </a:lnTo>
                <a:cubicBezTo>
                  <a:pt x="84511" y="2107398"/>
                  <a:pt x="81960" y="2107528"/>
                  <a:pt x="80022" y="2107254"/>
                </a:cubicBezTo>
                <a:lnTo>
                  <a:pt x="79717" y="2107046"/>
                </a:lnTo>
                <a:lnTo>
                  <a:pt x="72352" y="2107991"/>
                </a:lnTo>
                <a:cubicBezTo>
                  <a:pt x="60160" y="2110089"/>
                  <a:pt x="48530" y="2112610"/>
                  <a:pt x="37645" y="2115401"/>
                </a:cubicBezTo>
                <a:cubicBezTo>
                  <a:pt x="29688" y="2109582"/>
                  <a:pt x="16534" y="2111084"/>
                  <a:pt x="4572" y="2111091"/>
                </a:cubicBezTo>
                <a:lnTo>
                  <a:pt x="0" y="2110468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2BE5B953-EF9F-4041-99DD-A612D068C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7" y="741082"/>
            <a:ext cx="9274512" cy="9496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Bids Applied FOR 2023 </a:t>
            </a:r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3501A971-CEBD-4E4B-8529-3BB4F4100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60460" y="6189260"/>
            <a:ext cx="7831541" cy="668740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27B65DB-B329-4F74-8E21-BB9F010D9221}"/>
              </a:ext>
            </a:extLst>
          </p:cNvPr>
          <p:cNvSpPr>
            <a:spLocks/>
          </p:cNvSpPr>
          <p:nvPr/>
        </p:nvSpPr>
        <p:spPr>
          <a:xfrm>
            <a:off x="1741926" y="2053700"/>
            <a:ext cx="2013192" cy="685661"/>
          </a:xfrm>
          <a:prstGeom prst="rect">
            <a:avLst/>
          </a:prstGeom>
        </p:spPr>
        <p:txBody>
          <a:bodyPr rtlCol="0"/>
          <a:lstStyle/>
          <a:p>
            <a:pPr defTabSz="722376">
              <a:spcAft>
                <a:spcPts val="600"/>
              </a:spcAft>
            </a:pPr>
            <a:r>
              <a:rPr lang="en-GB" sz="3600" b="1" kern="1200" dirty="0">
                <a:solidFill>
                  <a:srgbClr val="B50000"/>
                </a:solidFill>
                <a:latin typeface="+mn-lt"/>
                <a:ea typeface="+mn-ea"/>
                <a:cs typeface="+mn-cs"/>
              </a:rPr>
              <a:t>£50,000</a:t>
            </a:r>
            <a:endParaRPr lang="en-GB" sz="3600" b="1" dirty="0">
              <a:solidFill>
                <a:srgbClr val="C00000"/>
              </a:solidFill>
            </a:endParaRP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71CDE1A5-3814-4B55-93C4-8A6EA3982E73}"/>
              </a:ext>
            </a:extLst>
          </p:cNvPr>
          <p:cNvSpPr>
            <a:spLocks/>
          </p:cNvSpPr>
          <p:nvPr/>
        </p:nvSpPr>
        <p:spPr>
          <a:xfrm>
            <a:off x="1845054" y="2722146"/>
            <a:ext cx="2710338" cy="372484"/>
          </a:xfrm>
          <a:prstGeom prst="rect">
            <a:avLst/>
          </a:prstGeom>
        </p:spPr>
        <p:txBody>
          <a:bodyPr rtlCol="0"/>
          <a:lstStyle/>
          <a:p>
            <a:pPr defTabSz="722376">
              <a:spcAft>
                <a:spcPts val="600"/>
              </a:spcAft>
            </a:pPr>
            <a:r>
              <a:rPr lang="en-GB" sz="1422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Greater Manchester Green Spaces Fund </a:t>
            </a:r>
          </a:p>
          <a:p>
            <a:pPr defTabSz="722376">
              <a:spcAft>
                <a:spcPts val="600"/>
              </a:spcAft>
            </a:pPr>
            <a:r>
              <a:rPr lang="en-GB" sz="1422" b="1" kern="1200" dirty="0">
                <a:solidFill>
                  <a:srgbClr val="B50000"/>
                </a:solidFill>
                <a:latin typeface="+mn-lt"/>
                <a:ea typeface="+mn-ea"/>
                <a:cs typeface="+mn-cs"/>
              </a:rPr>
              <a:t>Unsuccessful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F6CA8238-A816-473B-A76E-0EF3D09360C6}"/>
              </a:ext>
            </a:extLst>
          </p:cNvPr>
          <p:cNvSpPr>
            <a:spLocks/>
          </p:cNvSpPr>
          <p:nvPr/>
        </p:nvSpPr>
        <p:spPr>
          <a:xfrm>
            <a:off x="4957931" y="1900442"/>
            <a:ext cx="2077271" cy="685662"/>
          </a:xfrm>
          <a:prstGeom prst="rect">
            <a:avLst/>
          </a:prstGeom>
        </p:spPr>
        <p:txBody>
          <a:bodyPr rtlCol="0"/>
          <a:lstStyle/>
          <a:p>
            <a:pPr defTabSz="722376">
              <a:spcAft>
                <a:spcPts val="600"/>
              </a:spcAft>
            </a:pPr>
            <a:r>
              <a:rPr lang="en-GB" sz="3600" b="1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rPr>
              <a:t>£307k</a:t>
            </a:r>
          </a:p>
          <a:p>
            <a:pPr defTabSz="722376">
              <a:spcAft>
                <a:spcPts val="600"/>
              </a:spcAft>
            </a:pPr>
            <a:r>
              <a:rPr lang="en-GB" sz="94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Local Charitable Trust </a:t>
            </a:r>
            <a:endParaRPr lang="en-GB" sz="1200" dirty="0"/>
          </a:p>
        </p:txBody>
      </p: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E5A46631-16AA-4D6B-9733-48F9BFBDE600}"/>
              </a:ext>
            </a:extLst>
          </p:cNvPr>
          <p:cNvSpPr>
            <a:spLocks/>
          </p:cNvSpPr>
          <p:nvPr/>
        </p:nvSpPr>
        <p:spPr>
          <a:xfrm>
            <a:off x="4957931" y="2780251"/>
            <a:ext cx="2333849" cy="372484"/>
          </a:xfrm>
          <a:prstGeom prst="rect">
            <a:avLst/>
          </a:prstGeom>
        </p:spPr>
        <p:txBody>
          <a:bodyPr rtlCol="0"/>
          <a:lstStyle/>
          <a:p>
            <a:pPr defTabSz="722376">
              <a:spcAft>
                <a:spcPts val="600"/>
              </a:spcAft>
            </a:pPr>
            <a:r>
              <a:rPr lang="en-GB" sz="1422" b="1" dirty="0"/>
              <a:t>G</a:t>
            </a:r>
            <a:r>
              <a:rPr lang="en-GB" sz="1422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ained funding to make the Island more accessible for all</a:t>
            </a:r>
          </a:p>
          <a:p>
            <a:pPr defTabSz="722376">
              <a:spcAft>
                <a:spcPts val="600"/>
              </a:spcAft>
            </a:pPr>
            <a:r>
              <a:rPr lang="en-GB" sz="1422" b="1" kern="1200" dirty="0">
                <a:solidFill>
                  <a:srgbClr val="465C00"/>
                </a:solidFill>
                <a:latin typeface="+mn-lt"/>
                <a:ea typeface="+mn-ea"/>
                <a:cs typeface="+mn-cs"/>
              </a:rPr>
              <a:t>Successful!</a:t>
            </a:r>
            <a:endParaRPr lang="en-GB" b="1" dirty="0">
              <a:solidFill>
                <a:schemeClr val="accent4"/>
              </a:solidFill>
            </a:endParaRPr>
          </a:p>
        </p:txBody>
      </p:sp>
      <p:sp>
        <p:nvSpPr>
          <p:cNvPr id="93" name="Text Placeholder 92">
            <a:extLst>
              <a:ext uri="{FF2B5EF4-FFF2-40B4-BE49-F238E27FC236}">
                <a16:creationId xmlns:a16="http://schemas.microsoft.com/office/drawing/2014/main" id="{69309BE5-1D43-41CC-AF4E-0764CB38AFC7}"/>
              </a:ext>
            </a:extLst>
          </p:cNvPr>
          <p:cNvSpPr>
            <a:spLocks/>
          </p:cNvSpPr>
          <p:nvPr/>
        </p:nvSpPr>
        <p:spPr>
          <a:xfrm>
            <a:off x="7833847" y="1891256"/>
            <a:ext cx="1866624" cy="685662"/>
          </a:xfrm>
          <a:prstGeom prst="rect">
            <a:avLst/>
          </a:prstGeom>
        </p:spPr>
        <p:txBody>
          <a:bodyPr rtlCol="0"/>
          <a:lstStyle/>
          <a:p>
            <a:pPr defTabSz="722376">
              <a:spcAft>
                <a:spcPts val="600"/>
              </a:spcAft>
            </a:pPr>
            <a:r>
              <a:rPr lang="en-GB" sz="3600" b="1" kern="1200" dirty="0">
                <a:solidFill>
                  <a:srgbClr val="B50000"/>
                </a:solidFill>
                <a:latin typeface="+mn-lt"/>
                <a:ea typeface="+mn-ea"/>
                <a:cs typeface="+mn-cs"/>
              </a:rPr>
              <a:t>£30,000</a:t>
            </a:r>
            <a:endParaRPr lang="en-GB" sz="3600" b="1" dirty="0">
              <a:solidFill>
                <a:srgbClr val="C00000"/>
              </a:solidFill>
            </a:endParaRPr>
          </a:p>
        </p:txBody>
      </p:sp>
      <p:sp>
        <p:nvSpPr>
          <p:cNvPr id="111" name="Text Placeholder 110">
            <a:extLst>
              <a:ext uri="{FF2B5EF4-FFF2-40B4-BE49-F238E27FC236}">
                <a16:creationId xmlns:a16="http://schemas.microsoft.com/office/drawing/2014/main" id="{E1D1694F-C738-4BCD-9E96-EE9975000D4C}"/>
              </a:ext>
            </a:extLst>
          </p:cNvPr>
          <p:cNvSpPr>
            <a:spLocks/>
          </p:cNvSpPr>
          <p:nvPr/>
        </p:nvSpPr>
        <p:spPr>
          <a:xfrm>
            <a:off x="7833847" y="2619837"/>
            <a:ext cx="2333849" cy="372484"/>
          </a:xfrm>
          <a:prstGeom prst="rect">
            <a:avLst/>
          </a:prstGeom>
        </p:spPr>
        <p:txBody>
          <a:bodyPr rtlCol="0"/>
          <a:lstStyle/>
          <a:p>
            <a:pPr defTabSz="722376">
              <a:spcAft>
                <a:spcPts val="600"/>
              </a:spcAft>
            </a:pPr>
            <a:r>
              <a:rPr lang="en-GB" sz="1422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Local Community Fund – Bury Council </a:t>
            </a:r>
          </a:p>
          <a:p>
            <a:pPr defTabSz="722376">
              <a:spcAft>
                <a:spcPts val="600"/>
              </a:spcAft>
            </a:pPr>
            <a:r>
              <a:rPr lang="en-GB" sz="1422" b="1" kern="1200" dirty="0">
                <a:solidFill>
                  <a:srgbClr val="B50000"/>
                </a:solidFill>
                <a:latin typeface="+mn-lt"/>
                <a:ea typeface="+mn-ea"/>
                <a:cs typeface="+mn-cs"/>
              </a:rPr>
              <a:t>Unsuccessful</a:t>
            </a:r>
            <a:endParaRPr lang="en-GB" b="1" dirty="0">
              <a:solidFill>
                <a:srgbClr val="C00000"/>
              </a:solidFill>
            </a:endParaRPr>
          </a:p>
        </p:txBody>
      </p:sp>
      <p:pic>
        <p:nvPicPr>
          <p:cNvPr id="23" name="Picture Placeholder 22" descr="A picture containing plant, grass">
            <a:extLst>
              <a:ext uri="{FF2B5EF4-FFF2-40B4-BE49-F238E27FC236}">
                <a16:creationId xmlns:a16="http://schemas.microsoft.com/office/drawing/2014/main" id="{2C4E5530-CABD-4A85-83DA-8368360A3E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5725" y="4168074"/>
            <a:ext cx="9681150" cy="2086676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4B869B9-27B2-49B6-8155-82C866DB1AD1}"/>
              </a:ext>
            </a:extLst>
          </p:cNvPr>
          <p:cNvSpPr>
            <a:spLocks/>
          </p:cNvSpPr>
          <p:nvPr/>
        </p:nvSpPr>
        <p:spPr>
          <a:xfrm>
            <a:off x="7953038" y="5856411"/>
            <a:ext cx="2178259" cy="289930"/>
          </a:xfrm>
          <a:prstGeom prst="rect">
            <a:avLst/>
          </a:prstGeom>
        </p:spPr>
        <p:txBody>
          <a:bodyPr rtlCol="0"/>
          <a:lstStyle/>
          <a:p>
            <a:pPr defTabSz="722376">
              <a:spcAft>
                <a:spcPts val="600"/>
              </a:spcAft>
            </a:pPr>
            <a:fld id="{EA87306C-81BA-4795-A5CA-9392456A8C1E}" type="slidenum">
              <a:rPr lang="en-GB" sz="142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722376">
                <a:spcAft>
                  <a:spcPts val="600"/>
                </a:spcAft>
              </a:pPr>
              <a:t>5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EA48ED-315B-7494-6D4B-D2A73FF62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4104" y="141397"/>
            <a:ext cx="1941718" cy="194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09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DAA6C16-BF9B-4A3E-BC70-EE6015D4F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30D468-14EB-C37D-8EBA-FF3AABC8F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Lee  Fairhurst</a:t>
            </a:r>
          </a:p>
        </p:txBody>
      </p:sp>
      <p:pic>
        <p:nvPicPr>
          <p:cNvPr id="5" name="Content Placeholder 4" descr="A person wearing a cowboy hat holding a frame with bees&#10;&#10;Description automatically generated">
            <a:extLst>
              <a:ext uri="{FF2B5EF4-FFF2-40B4-BE49-F238E27FC236}">
                <a16:creationId xmlns:a16="http://schemas.microsoft.com/office/drawing/2014/main" id="{093E1DA7-1BA9-12A5-AE40-005487BDD2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02" r="5" b="5"/>
          <a:stretch/>
        </p:blipFill>
        <p:spPr>
          <a:xfrm>
            <a:off x="-4" y="10"/>
            <a:ext cx="2952750" cy="3940619"/>
          </a:xfrm>
          <a:custGeom>
            <a:avLst/>
            <a:gdLst/>
            <a:ahLst/>
            <a:cxnLst/>
            <a:rect l="l" t="t" r="r" b="b"/>
            <a:pathLst>
              <a:path w="2952750" h="3940629">
                <a:moveTo>
                  <a:pt x="0" y="0"/>
                </a:moveTo>
                <a:lnTo>
                  <a:pt x="2952750" y="0"/>
                </a:lnTo>
                <a:lnTo>
                  <a:pt x="2952749" y="3847994"/>
                </a:lnTo>
                <a:lnTo>
                  <a:pt x="0" y="3940629"/>
                </a:lnTo>
                <a:close/>
              </a:path>
            </a:pathLst>
          </a:custGeom>
        </p:spPr>
      </p:pic>
      <p:pic>
        <p:nvPicPr>
          <p:cNvPr id="9" name="Content Placeholder 8" descr="A group of children around a table&#10;&#10;Description automatically generated">
            <a:extLst>
              <a:ext uri="{FF2B5EF4-FFF2-40B4-BE49-F238E27FC236}">
                <a16:creationId xmlns:a16="http://schemas.microsoft.com/office/drawing/2014/main" id="{62F3A461-3077-2614-9AA7-E861674C97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3"/>
          <a:stretch/>
        </p:blipFill>
        <p:spPr>
          <a:xfrm>
            <a:off x="3143253" y="10"/>
            <a:ext cx="2857499" cy="3842008"/>
          </a:xfrm>
          <a:custGeom>
            <a:avLst/>
            <a:gdLst/>
            <a:ahLst/>
            <a:cxnLst/>
            <a:rect l="l" t="t" r="r" b="b"/>
            <a:pathLst>
              <a:path w="2857499" h="3842018">
                <a:moveTo>
                  <a:pt x="0" y="0"/>
                </a:moveTo>
                <a:lnTo>
                  <a:pt x="2857499" y="0"/>
                </a:lnTo>
                <a:lnTo>
                  <a:pt x="2857499" y="3799815"/>
                </a:lnTo>
                <a:lnTo>
                  <a:pt x="2408465" y="3766458"/>
                </a:lnTo>
                <a:lnTo>
                  <a:pt x="0" y="3842018"/>
                </a:lnTo>
                <a:close/>
              </a:path>
            </a:pathLst>
          </a:custGeom>
        </p:spPr>
      </p:pic>
      <p:pic>
        <p:nvPicPr>
          <p:cNvPr id="12" name="Picture 11" descr="A person holding a cardboard box&#10;&#10;Description automatically generated">
            <a:extLst>
              <a:ext uri="{FF2B5EF4-FFF2-40B4-BE49-F238E27FC236}">
                <a16:creationId xmlns:a16="http://schemas.microsoft.com/office/drawing/2014/main" id="{DAA38205-AFC4-65C6-1E5E-777FCC1E00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70" r="4" b="4"/>
          <a:stretch/>
        </p:blipFill>
        <p:spPr>
          <a:xfrm>
            <a:off x="6191251" y="10"/>
            <a:ext cx="2857499" cy="4026227"/>
          </a:xfrm>
          <a:custGeom>
            <a:avLst/>
            <a:gdLst/>
            <a:ahLst/>
            <a:cxnLst/>
            <a:rect l="l" t="t" r="r" b="b"/>
            <a:pathLst>
              <a:path w="2857499" h="4026237">
                <a:moveTo>
                  <a:pt x="0" y="0"/>
                </a:moveTo>
                <a:lnTo>
                  <a:pt x="2857499" y="0"/>
                </a:lnTo>
                <a:lnTo>
                  <a:pt x="2857499" y="4026237"/>
                </a:lnTo>
                <a:lnTo>
                  <a:pt x="0" y="3813966"/>
                </a:lnTo>
                <a:close/>
              </a:path>
            </a:pathLst>
          </a:custGeom>
        </p:spPr>
      </p:pic>
      <p:pic>
        <p:nvPicPr>
          <p:cNvPr id="7" name="Picture 6" descr="A person with a beard and mustache wearing a hat&#10;&#10;Description automatically generated">
            <a:extLst>
              <a:ext uri="{FF2B5EF4-FFF2-40B4-BE49-F238E27FC236}">
                <a16:creationId xmlns:a16="http://schemas.microsoft.com/office/drawing/2014/main" id="{1B4C4FE5-5876-7205-744C-8BA819B866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292" r="4794" b="3"/>
          <a:stretch/>
        </p:blipFill>
        <p:spPr>
          <a:xfrm>
            <a:off x="9239249" y="10"/>
            <a:ext cx="2952751" cy="4049475"/>
          </a:xfrm>
          <a:custGeom>
            <a:avLst/>
            <a:gdLst/>
            <a:ahLst/>
            <a:cxnLst/>
            <a:rect l="l" t="t" r="r" b="b"/>
            <a:pathLst>
              <a:path w="2952751" h="4049485">
                <a:moveTo>
                  <a:pt x="0" y="0"/>
                </a:moveTo>
                <a:lnTo>
                  <a:pt x="2952751" y="0"/>
                </a:lnTo>
                <a:lnTo>
                  <a:pt x="2952750" y="3940629"/>
                </a:lnTo>
                <a:lnTo>
                  <a:pt x="122465" y="4049485"/>
                </a:lnTo>
                <a:lnTo>
                  <a:pt x="0" y="4040388"/>
                </a:lnTo>
                <a:close/>
              </a:path>
            </a:pathLst>
          </a:cu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1655B4F-4050-4B1F-82A8-180E74CF9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EA4C97B-84C4-4658-A6D6-600CB62B43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4FE591E-19B9-480D-9B26-EB96D70C28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6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D7457FA-D8D4-D414-C1CE-C9CCA609D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7943" y="4938146"/>
            <a:ext cx="5692774" cy="108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bg1">
                    <a:alpha val="80000"/>
                  </a:schemeClr>
                </a:solidFill>
              </a:rPr>
              <a:t>Island Land Manager</a:t>
            </a:r>
          </a:p>
        </p:txBody>
      </p:sp>
    </p:spTree>
    <p:extLst>
      <p:ext uri="{BB962C8B-B14F-4D97-AF65-F5344CB8AC3E}">
        <p14:creationId xmlns:p14="http://schemas.microsoft.com/office/powerpoint/2010/main" val="2402154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48">
            <a:extLst>
              <a:ext uri="{FF2B5EF4-FFF2-40B4-BE49-F238E27FC236}">
                <a16:creationId xmlns:a16="http://schemas.microsoft.com/office/drawing/2014/main" id="{7D64EB56-7814-4ADB-BD4C-D4E42F878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450" y="130074"/>
            <a:ext cx="5508168" cy="852623"/>
          </a:xfrm>
        </p:spPr>
        <p:txBody>
          <a:bodyPr rtlCol="0"/>
          <a:lstStyle/>
          <a:p>
            <a:pPr rtl="0"/>
            <a:r>
              <a:rPr lang="en-GB" b="1" dirty="0"/>
              <a:t>Island Programme of Works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62DA0-3900-45BB-8F3C-556CCD213A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en-GB" smtClean="0"/>
              <a:pPr rtl="0"/>
              <a:t>7</a:t>
            </a:fld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201ED29-7898-D39D-9420-2FB2A937B1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026659"/>
              </p:ext>
            </p:extLst>
          </p:nvPr>
        </p:nvGraphicFramePr>
        <p:xfrm>
          <a:off x="430842" y="872711"/>
          <a:ext cx="11330315" cy="5666201"/>
        </p:xfrm>
        <a:graphic>
          <a:graphicData uri="http://schemas.openxmlformats.org/drawingml/2006/table">
            <a:tbl>
              <a:tblPr/>
              <a:tblGrid>
                <a:gridCol w="2007083">
                  <a:extLst>
                    <a:ext uri="{9D8B030D-6E8A-4147-A177-3AD203B41FA5}">
                      <a16:colId xmlns:a16="http://schemas.microsoft.com/office/drawing/2014/main" val="759538633"/>
                    </a:ext>
                  </a:extLst>
                </a:gridCol>
                <a:gridCol w="566532">
                  <a:extLst>
                    <a:ext uri="{9D8B030D-6E8A-4147-A177-3AD203B41FA5}">
                      <a16:colId xmlns:a16="http://schemas.microsoft.com/office/drawing/2014/main" val="3124512527"/>
                    </a:ext>
                  </a:extLst>
                </a:gridCol>
                <a:gridCol w="398761">
                  <a:extLst>
                    <a:ext uri="{9D8B030D-6E8A-4147-A177-3AD203B41FA5}">
                      <a16:colId xmlns:a16="http://schemas.microsoft.com/office/drawing/2014/main" val="3408695631"/>
                    </a:ext>
                  </a:extLst>
                </a:gridCol>
                <a:gridCol w="336884">
                  <a:extLst>
                    <a:ext uri="{9D8B030D-6E8A-4147-A177-3AD203B41FA5}">
                      <a16:colId xmlns:a16="http://schemas.microsoft.com/office/drawing/2014/main" val="1931505385"/>
                    </a:ext>
                  </a:extLst>
                </a:gridCol>
                <a:gridCol w="251695">
                  <a:extLst>
                    <a:ext uri="{9D8B030D-6E8A-4147-A177-3AD203B41FA5}">
                      <a16:colId xmlns:a16="http://schemas.microsoft.com/office/drawing/2014/main" val="3299035059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1104730322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3502050745"/>
                    </a:ext>
                  </a:extLst>
                </a:gridCol>
                <a:gridCol w="470160">
                  <a:extLst>
                    <a:ext uri="{9D8B030D-6E8A-4147-A177-3AD203B41FA5}">
                      <a16:colId xmlns:a16="http://schemas.microsoft.com/office/drawing/2014/main" val="271844808"/>
                    </a:ext>
                  </a:extLst>
                </a:gridCol>
                <a:gridCol w="306776">
                  <a:extLst>
                    <a:ext uri="{9D8B030D-6E8A-4147-A177-3AD203B41FA5}">
                      <a16:colId xmlns:a16="http://schemas.microsoft.com/office/drawing/2014/main" val="3647246312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474013020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621313162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928577612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1778939814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249440400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25910257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3038434876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1649461394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3633985680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567450092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3423662175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649277414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3137610072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3543576179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135123311"/>
                    </a:ext>
                  </a:extLst>
                </a:gridCol>
                <a:gridCol w="388468">
                  <a:extLst>
                    <a:ext uri="{9D8B030D-6E8A-4147-A177-3AD203B41FA5}">
                      <a16:colId xmlns:a16="http://schemas.microsoft.com/office/drawing/2014/main" val="17672722"/>
                    </a:ext>
                  </a:extLst>
                </a:gridCol>
              </a:tblGrid>
              <a:tr h="183137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 Milestones </a:t>
                      </a:r>
                    </a:p>
                  </a:txBody>
                  <a:tcPr marL="3756" marR="3756" marT="3756" marB="2704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Apr-24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May-24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Jun-24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Jul-24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Aug-24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Sep-24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Oct-24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Nov-24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Dec-24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Jan-25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Feb-25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Apr-25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Jun-25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Jul-25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Aug-25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Sep-25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Nov-25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Dec-25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Jan-26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Feb-26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Mar-26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1294086"/>
                  </a:ext>
                </a:extLst>
              </a:tr>
              <a:tr h="325249">
                <a:tc>
                  <a:txBody>
                    <a:bodyPr/>
                    <a:lstStyle/>
                    <a:p>
                      <a:pPr algn="l" fontAlgn="b"/>
                      <a:endParaRPr lang="en-GB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1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2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3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4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6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7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8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9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10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11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12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13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14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15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16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17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18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19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20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21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22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23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 24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4645381"/>
                  </a:ext>
                </a:extLst>
              </a:tr>
              <a:tr h="32524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Key milestones of the project and when they will take place</a:t>
                      </a:r>
                    </a:p>
                  </a:txBody>
                  <a:tcPr marL="3756" marR="3756" marT="3756" marB="270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821359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Funding / grant secured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360986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Masterplan finalised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1290511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Funding / grant part paid - 4 payments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£33,327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£150,927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£94,531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£28,215</a:t>
                      </a: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146234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 topographical survey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1005825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 arboricultural survey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663200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 Ecological survey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821782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Plans shared with community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4729720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Tender documentation produced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3751271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Work </a:t>
                      </a:r>
                      <a:r>
                        <a:rPr lang="en-GB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oout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tender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1622676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Tenders received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1287938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Contractors start work: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236803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Site set up and clearance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1210115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Paths and surfacing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407148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Boundaries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5348938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Pump Track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5325106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Features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765551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ctr" fontAlgn="t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Softworks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3220318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Bee workshops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827520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Celebration event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9194350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 algn="l" fontAlgn="t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Formal Project Evaluation  </a:t>
                      </a:r>
                    </a:p>
                  </a:txBody>
                  <a:tcPr marL="3756" marR="3756" marT="3756" marB="2704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56" marR="3756" marT="3756" marB="2704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66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891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36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4CD4EC34-A56A-4AFF-967C-7826E8491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09" y="484000"/>
            <a:ext cx="4800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</a:rPr>
              <a:t>Future Priorities</a:t>
            </a:r>
          </a:p>
        </p:txBody>
      </p:sp>
      <p:pic>
        <p:nvPicPr>
          <p:cNvPr id="6" name="Picture 5" descr="A path through a forest&#10;&#10;Description automatically generated">
            <a:extLst>
              <a:ext uri="{FF2B5EF4-FFF2-40B4-BE49-F238E27FC236}">
                <a16:creationId xmlns:a16="http://schemas.microsoft.com/office/drawing/2014/main" id="{FF3A156A-1311-609A-7D62-F994FB9D55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55229" y="2408371"/>
            <a:ext cx="6262195" cy="4180016"/>
          </a:xfrm>
          <a:prstGeom prst="rect">
            <a:avLst/>
          </a:prstGeom>
        </p:spPr>
      </p:pic>
      <p:cxnSp>
        <p:nvCxnSpPr>
          <p:cNvPr id="53" name="Straight Connector 38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09600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Placeholder 11" descr="A high angle view of a plantation">
            <a:extLst>
              <a:ext uri="{FF2B5EF4-FFF2-40B4-BE49-F238E27FC236}">
                <a16:creationId xmlns:a16="http://schemas.microsoft.com/office/drawing/2014/main" id="{86DB35FE-DA40-47CA-AC01-10AFBE90D47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2408371"/>
            <a:ext cx="4562263" cy="1880666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ACAAE1E-C644-4F5F-B013-E7D2D2C82E7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54412" y="2895193"/>
            <a:ext cx="4800600" cy="3374217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New Call for Volunteers and Members.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Bids to fund Bee Workshops for Schools and the wider Collective.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First progress report for Island Funder due in October.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Engage young people and wider community in various stages of the Island development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Explore more income generation activities – Bee experiences and workshops.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7A7A4C-A447-FFF3-BEDB-7CA9E82581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2779" y="-54382"/>
            <a:ext cx="2082353" cy="2082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3744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5A82B-E666-4FD6-A993-84ED558D3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3026" y="6356350"/>
            <a:ext cx="205077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A87306C-81BA-4795-A5CA-9392456A8C1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19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B0A0B61-E44C-4C98-A84B-B96C81DA5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431" y="3098800"/>
            <a:ext cx="3373303" cy="1745380"/>
          </a:xfrm>
        </p:spPr>
        <p:txBody>
          <a:bodyPr rtlCol="0"/>
          <a:lstStyle/>
          <a:p>
            <a:pPr rtl="0"/>
            <a:r>
              <a:rPr lang="en-GB" sz="3600" b="1" dirty="0"/>
              <a:t>AOB</a:t>
            </a:r>
          </a:p>
        </p:txBody>
      </p:sp>
      <p:pic>
        <p:nvPicPr>
          <p:cNvPr id="18" name="Picture Placeholder 15" descr="A picture of a field of grass sprouting">
            <a:extLst>
              <a:ext uri="{FF2B5EF4-FFF2-40B4-BE49-F238E27FC236}">
                <a16:creationId xmlns:a16="http://schemas.microsoft.com/office/drawing/2014/main" id="{594B2289-B469-43CF-B394-071C6B0A4DD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1344" y="0"/>
            <a:ext cx="6680656" cy="6858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E7CB9-A0ED-4EB9-BBDE-0C1004C498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en-GB" smtClean="0"/>
              <a:pPr rtl="0"/>
              <a:t>9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7407B4-C73C-1F96-A9F3-1FDB3E710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471" y="418472"/>
            <a:ext cx="1944793" cy="19447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51646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4D0E9"/>
      </a:accent1>
      <a:accent2>
        <a:srgbClr val="476977"/>
      </a:accent2>
      <a:accent3>
        <a:srgbClr val="79BBE9"/>
      </a:accent3>
      <a:accent4>
        <a:srgbClr val="6B8043"/>
      </a:accent4>
      <a:accent5>
        <a:srgbClr val="9ACF21"/>
      </a:accent5>
      <a:accent6>
        <a:srgbClr val="CFDCA5"/>
      </a:accent6>
      <a:hlink>
        <a:srgbClr val="0563C1"/>
      </a:hlink>
      <a:folHlink>
        <a:srgbClr val="954F72"/>
      </a:folHlink>
    </a:clrScheme>
    <a:fontScheme name="Custom 26">
      <a:majorFont>
        <a:latin typeface="Tenorite Bold"/>
        <a:ea typeface=""/>
        <a:cs typeface=""/>
      </a:majorFont>
      <a:minorFont>
        <a:latin typeface="Tenorite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327445_TF16411175_Win32" id="{3E63FBEE-0B20-49DB-A864-9F83A265D51A}" vid="{7B842A89-1C44-4E10-8740-538BAD77064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65F1115-A9D1-4ADF-878E-8B9CEB141684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F1B15C2-B622-4464-872A-FFB13E3A35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439292-23DE-4FBC-B000-AFED89AC64F3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  <ds:schemaRef ds:uri="71af3243-3dd4-4a8d-8c0d-dd76da1f02a5"/>
    <ds:schemaRef ds:uri="http://schemas.microsoft.com/office/infopath/2007/PartnerControls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{24BD05DB-BB51-4369-A01D-35A43E4F4F43}tf16411175_win32</Template>
  <TotalTime>3275</TotalTime>
  <Words>486</Words>
  <Application>Microsoft Office PowerPoint</Application>
  <PresentationFormat>Widescreen</PresentationFormat>
  <Paragraphs>133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1_Office Theme</vt:lpstr>
      <vt:lpstr>PowerPoint Presentation</vt:lpstr>
      <vt:lpstr>About us</vt:lpstr>
      <vt:lpstr>AGM AGENDA 2024  </vt:lpstr>
      <vt:lpstr>Summerseat Village Collective overview</vt:lpstr>
      <vt:lpstr>Bids Applied FOR 2023 </vt:lpstr>
      <vt:lpstr>Lee  Fairhurst</vt:lpstr>
      <vt:lpstr>Island Programme of Works </vt:lpstr>
      <vt:lpstr>Future Priorities</vt:lpstr>
      <vt:lpstr>AOB</vt:lpstr>
    </vt:vector>
  </TitlesOfParts>
  <Company>University Of Central Lancashire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Louise Marie Speed (RES - Student Enterprise Hub (SEHub))</dc:creator>
  <cp:lastModifiedBy>Emma Speed</cp:lastModifiedBy>
  <cp:revision>2</cp:revision>
  <dcterms:created xsi:type="dcterms:W3CDTF">2024-03-20T13:38:42Z</dcterms:created>
  <dcterms:modified xsi:type="dcterms:W3CDTF">2024-04-05T17:36:52Z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